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3588" cy="6858000"/>
  <p:notesSz cx="6858000" cy="9144000"/>
  <p:defaultTextStyle>
    <a:defPPr>
      <a:defRPr lang="en-GB"/>
    </a:defPPr>
    <a:lvl1pPr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32" d="100"/>
          <a:sy n="32" d="100"/>
        </p:scale>
        <p:origin x="1104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7F6FFA26-22AA-8299-14C3-ADECFFF23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34307E78-9B1B-EB89-D072-9F9422ED1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9C8B44C-1769-0876-539A-7D48D0E51F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6C0F79C-5B92-5A9E-0E82-9E3BACAED0F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4413" cy="3427413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DB14D27-29D8-628F-C41D-F2DA0DB5DE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FD347EB-0F83-C111-63D6-860300F7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4894F88-DF9A-EB80-3770-EA84D2D6D3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9689-DC86-48B4-988B-7B0C6E47402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1DC12259-9A00-42AB-6C19-538081CAE2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D7B9B0-5C50-417F-97A7-9B54F23060FF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C88EC81D-68BB-66F8-44BB-0045781D273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B1AEC19-0248-C57E-3D73-C0AD98C687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66DD494E-3526-6507-5558-EECD67FC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BC6805-B64F-4F62-966F-B8067FD6CB0B}" type="slidenum">
              <a:rPr lang="pt-BR" altLang="pt-BR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F6C3E-21E3-7C4A-09BC-C2F4EA21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5DEC2-1605-E7F2-02F9-BBCBBF834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7368F-15DC-DB87-6FBC-DE47E6E8C5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ADD1C8B-ADC5-C4FD-8E1F-F116AEA7FDC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C3688F-E955-4C2F-A7E1-0D32AA6846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608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8889D-FFB1-D966-9C35-EF3E8016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7D8BA4-A00D-9415-2AC6-B1D35FE80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1EB0C3-B25D-E5A3-8059-39D2987B8E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78FC0E-A337-41CF-B586-6C865E98FC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956D3D-B340-45C2-848E-8D93743D00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52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B12C42-3D00-8E2C-7624-4ED74FD5C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499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8C1D03-31F3-215B-7E0C-7AA3CF430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4993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D0804B-DD7F-4FFA-C80F-51CFF8D398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4A7358-BA83-5A6A-23CD-12AA8B5849A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275E4C-0895-41CA-BF57-28313499AC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32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979A2-C08F-EB42-DCF6-87925810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11949B-5D46-4065-6DA1-F4F318E7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12DDA8-FDCA-766C-6EF1-98E66203F3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C2F075-E7A0-4D28-29DC-5541CBCC6D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840CCD-FF71-4F86-B52A-D6BA0EEAE6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03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EFAAC-879E-9B23-40AC-D48F8725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416754-C200-9A63-8FA7-9274D8CD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BCF21D-11C1-0E20-4F36-63E515C737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659584-8B4C-2119-4E6A-4B1BDACB1B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DD004E-DA38-4C60-809E-F1C96AED70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447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C8435-3A07-6F9D-569C-F4F47833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2531C-CB66-6E91-A55C-F06FB07E8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B4E3BC-4530-B6BF-09C7-4AD776B2E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06719-017A-E72C-5203-963AEF26C0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319C1-F445-1F73-E71B-B5A09D832EB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2E565B-1D97-4F3F-B8C7-9FDFCF488A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695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8818E-6925-8298-D159-D2622861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B0D4CB-550C-9152-5551-97BED09D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8A0EF0-3384-8FB0-83C2-75F4FAAE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D00F16-1CB2-E01D-4088-A65C96237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E06F3A-0859-EDE6-05C6-0E0C42E40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8BB23D-F3F8-7A61-06CF-4642369D74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6AFE15FD-EC34-12BE-D26E-0F51DCE8E2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3DCC1D-E696-43AA-924D-5A9859BA32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287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CA206-6854-F50F-F3D5-FF153BB9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0BF309E-3727-8F12-123C-33F08B9325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57094D-780F-678A-7AD7-B1DB92A9E2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4567B3-4FEF-4BE9-95D3-45D8AD1DB3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082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0D344F-924F-CBD3-C894-698D2DF8EC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1A92061-48D2-7A0E-DC81-B562343225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7634EA-0903-4E99-A6AE-41DE8FFECD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747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A3E32-EE5A-2346-BFFE-BD83B92C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9A03A2-314A-9D07-9035-00D013FF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759BFA-96ED-704D-3569-65D4C6D1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3E03E3-05CF-5E97-85F7-B4C7858C5A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F43664-9AF3-AA94-C054-8D525CEB6E0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E0182E-A514-44BD-BEFC-E7C4B93679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060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F5E61-1718-9D36-731F-81E28F65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8F1A71-AB0B-8C4F-EAA4-10FAD9163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8036B4-B96C-D1A4-2D00-ED9EBEA18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17330C-C714-9088-9A67-9E12C70983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595260-84A1-27FA-38C7-3F543106E3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934D2C-0D0F-458F-BD63-5C1F1F56DA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27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7A8217F-C39A-1B3B-3307-40D613E5D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F47EF19-E520-ECB9-7F82-335B5F0A3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3E40B3-94A5-D747-C372-E17491C85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6AE9F5E4-8B4A-29EB-C1D9-954EE273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48B5EA-35B1-A95A-1B66-72634D2535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4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6CD305C5-6C1F-41D3-B18A-4D093BA6B9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2E9F69DF-61AB-C34F-4C3B-31636C1F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8BDF663-000B-18F9-9B16-199BE8AE6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20ADD5E9-3643-2980-D7F2-042C2FF26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458" y="2465902"/>
            <a:ext cx="6481763" cy="10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815975" algn="l"/>
                <a:tab pos="1631950" algn="l"/>
                <a:tab pos="2447925" algn="l"/>
                <a:tab pos="3263900" algn="l"/>
                <a:tab pos="4079875" algn="l"/>
                <a:tab pos="4895850" algn="l"/>
                <a:tab pos="5711825" algn="l"/>
                <a:tab pos="6527800" algn="l"/>
                <a:tab pos="7343775" algn="l"/>
                <a:tab pos="8159750" algn="l"/>
                <a:tab pos="8975725" algn="l"/>
                <a:tab pos="9791700" algn="l"/>
                <a:tab pos="106076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500" b="1" dirty="0">
                <a:latin typeface="Calibri" panose="020F0502020204030204" pitchFamily="34" charset="0"/>
              </a:rPr>
              <a:t>TÍTULO DO TRABALHO</a:t>
            </a:r>
          </a:p>
          <a:p>
            <a:pPr algn="ctr" eaLnBrk="1" hangingPunct="1">
              <a:buClrTx/>
              <a:buFontTx/>
              <a:buNone/>
            </a:pPr>
            <a:endParaRPr lang="pt-BR" altLang="pt-BR" sz="2500" b="1" dirty="0">
              <a:latin typeface="Calibri" panose="020F050202020403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1500" dirty="0">
                <a:latin typeface="Calibri" panose="020F0502020204030204" pitchFamily="34" charset="0"/>
              </a:rPr>
              <a:t>CÓDIGO DO PROJETO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05C2D0E-421B-DE5F-9460-4BFFCA03C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859338"/>
            <a:ext cx="18430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>
                <a:latin typeface="Calibri" panose="020F0502020204030204" pitchFamily="34" charset="0"/>
              </a:rPr>
              <a:t>Autores: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4AFE586-D994-20E7-D591-E925D0003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02" y="22822"/>
            <a:ext cx="3304346" cy="10593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F5570D1-3BEA-8D86-EE19-D1AF340BB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5829" r="18981" b="7861"/>
          <a:stretch/>
        </p:blipFill>
        <p:spPr bwMode="auto">
          <a:xfrm>
            <a:off x="2788354" y="6113611"/>
            <a:ext cx="625321" cy="691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255FA538-1AA3-3746-1152-DC76F7488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00" y="6365309"/>
            <a:ext cx="1197291" cy="368122"/>
          </a:xfrm>
          <a:prstGeom prst="rect">
            <a:avLst/>
          </a:prstGeom>
        </p:spPr>
      </p:pic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5D97B27E-8BED-274D-A853-7FC56849F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92" y="6307721"/>
            <a:ext cx="790347" cy="443093"/>
          </a:xfrm>
          <a:prstGeom prst="rect">
            <a:avLst/>
          </a:prstGeom>
        </p:spPr>
      </p:pic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2E6B95DB-E61D-FEFA-4134-565782437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27" y="6373391"/>
            <a:ext cx="1171994" cy="373107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36679E95-92A3-3F15-FA21-C2AF0956C1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4" y="6085359"/>
            <a:ext cx="690217" cy="749819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A66C616F-E255-B754-BA67-4BD56AB91B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1"/>
          <a:stretch/>
        </p:blipFill>
        <p:spPr>
          <a:xfrm>
            <a:off x="4358663" y="6202192"/>
            <a:ext cx="1436461" cy="64787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</Words>
  <Application>Microsoft Office PowerPoint</Application>
  <PresentationFormat>Personalizar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Luana Andrade</cp:lastModifiedBy>
  <cp:revision>24</cp:revision>
  <cp:lastPrinted>1601-01-01T00:00:00Z</cp:lastPrinted>
  <dcterms:created xsi:type="dcterms:W3CDTF">2016-10-25T15:20:53Z</dcterms:created>
  <dcterms:modified xsi:type="dcterms:W3CDTF">2024-11-01T22:21:26Z</dcterms:modified>
</cp:coreProperties>
</file>