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83A29-1385-4B85-AFCE-C806E5512B69}" v="1" dt="2024-11-01T17:58:2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2" d="100"/>
          <a:sy n="22" d="100"/>
        </p:scale>
        <p:origin x="1008" y="-3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na  Andrade" userId="e67c1e4f-b069-4fa8-9dfb-de8a0e7de6f6" providerId="ADAL" clId="{59183A29-1385-4B85-AFCE-C806E5512B69}"/>
    <pc:docChg chg="modSld">
      <pc:chgData name="Luana  Andrade" userId="e67c1e4f-b069-4fa8-9dfb-de8a0e7de6f6" providerId="ADAL" clId="{59183A29-1385-4B85-AFCE-C806E5512B69}" dt="2024-11-01T17:59:23.635" v="26" actId="1076"/>
      <pc:docMkLst>
        <pc:docMk/>
      </pc:docMkLst>
      <pc:sldChg chg="addSp modSp mod">
        <pc:chgData name="Luana  Andrade" userId="e67c1e4f-b069-4fa8-9dfb-de8a0e7de6f6" providerId="ADAL" clId="{59183A29-1385-4B85-AFCE-C806E5512B69}" dt="2024-11-01T17:59:23.635" v="26" actId="1076"/>
        <pc:sldMkLst>
          <pc:docMk/>
          <pc:sldMk cId="3648968989" sldId="256"/>
        </pc:sldMkLst>
        <pc:picChg chg="mod">
          <ac:chgData name="Luana  Andrade" userId="e67c1e4f-b069-4fa8-9dfb-de8a0e7de6f6" providerId="ADAL" clId="{59183A29-1385-4B85-AFCE-C806E5512B69}" dt="2024-11-01T17:59:14.978" v="23" actId="1076"/>
          <ac:picMkLst>
            <pc:docMk/>
            <pc:sldMk cId="3648968989" sldId="256"/>
            <ac:picMk id="3" creationId="{03B4F6A0-2739-7630-663E-C86B3DE36199}"/>
          </ac:picMkLst>
        </pc:picChg>
        <pc:picChg chg="add mod">
          <ac:chgData name="Luana  Andrade" userId="e67c1e4f-b069-4fa8-9dfb-de8a0e7de6f6" providerId="ADAL" clId="{59183A29-1385-4B85-AFCE-C806E5512B69}" dt="2024-11-01T17:59:20.028" v="25" actId="1076"/>
          <ac:picMkLst>
            <pc:docMk/>
            <pc:sldMk cId="3648968989" sldId="256"/>
            <ac:picMk id="4" creationId="{EE390D07-4840-D11C-A93E-FE9C0916C35C}"/>
          </ac:picMkLst>
        </pc:picChg>
        <pc:picChg chg="mod">
          <ac:chgData name="Luana  Andrade" userId="e67c1e4f-b069-4fa8-9dfb-de8a0e7de6f6" providerId="ADAL" clId="{59183A29-1385-4B85-AFCE-C806E5512B69}" dt="2024-11-01T17:59:10.490" v="22" actId="1076"/>
          <ac:picMkLst>
            <pc:docMk/>
            <pc:sldMk cId="3648968989" sldId="256"/>
            <ac:picMk id="15" creationId="{6497C1D7-63DC-2664-7B90-02F7D9AC1AB7}"/>
          </ac:picMkLst>
        </pc:picChg>
        <pc:picChg chg="mod">
          <ac:chgData name="Luana  Andrade" userId="e67c1e4f-b069-4fa8-9dfb-de8a0e7de6f6" providerId="ADAL" clId="{59183A29-1385-4B85-AFCE-C806E5512B69}" dt="2024-11-01T17:59:03.707" v="19" actId="1076"/>
          <ac:picMkLst>
            <pc:docMk/>
            <pc:sldMk cId="3648968989" sldId="256"/>
            <ac:picMk id="16" creationId="{87B1E815-BA68-5573-69BD-5576253E9DB0}"/>
          </ac:picMkLst>
        </pc:picChg>
        <pc:picChg chg="mod">
          <ac:chgData name="Luana  Andrade" userId="e67c1e4f-b069-4fa8-9dfb-de8a0e7de6f6" providerId="ADAL" clId="{59183A29-1385-4B85-AFCE-C806E5512B69}" dt="2024-11-01T17:59:00.746" v="18" actId="1076"/>
          <ac:picMkLst>
            <pc:docMk/>
            <pc:sldMk cId="3648968989" sldId="256"/>
            <ac:picMk id="17" creationId="{4B35209F-0CF2-B9DA-5DFA-6BAEA2B0B7BF}"/>
          </ac:picMkLst>
        </pc:picChg>
        <pc:picChg chg="mod">
          <ac:chgData name="Luana  Andrade" userId="e67c1e4f-b069-4fa8-9dfb-de8a0e7de6f6" providerId="ADAL" clId="{59183A29-1385-4B85-AFCE-C806E5512B69}" dt="2024-11-01T17:59:23.635" v="26" actId="1076"/>
          <ac:picMkLst>
            <pc:docMk/>
            <pc:sldMk cId="3648968989" sldId="256"/>
            <ac:picMk id="18" creationId="{29DC42DD-8FCC-268F-2919-0974D732B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3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54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0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1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68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03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94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1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15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2806-5D7E-497D-B01F-6E24B93BED7C}" type="datetimeFigureOut">
              <a:rPr lang="pt-BR" smtClean="0"/>
              <a:t>01/11/2024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93984-551D-42FA-AF82-89F81744B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5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D6C115-0561-2F79-7884-6316FE6A8CDE}"/>
              </a:ext>
            </a:extLst>
          </p:cNvPr>
          <p:cNvSpPr txBox="1"/>
          <p:nvPr/>
        </p:nvSpPr>
        <p:spPr>
          <a:xfrm>
            <a:off x="4826793" y="6106897"/>
            <a:ext cx="22745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TÍTULO DO RESUMO EXPANDIDO – Fonte Calibri Tamanho </a:t>
            </a:r>
            <a:r>
              <a:rPr lang="pt-BR" sz="8000" b="1" kern="50" dirty="0">
                <a:latin typeface="Calibri" panose="020F0502020204030204" pitchFamily="34" charset="0"/>
                <a:ea typeface="Arial Unicode MS"/>
              </a:rPr>
              <a:t>80</a:t>
            </a:r>
            <a:r>
              <a:rPr lang="pt-BR" sz="8000" b="1" kern="50" dirty="0">
                <a:effectLst/>
                <a:latin typeface="Calibri" panose="020F0502020204030204" pitchFamily="34" charset="0"/>
                <a:ea typeface="Arial Unicode MS"/>
              </a:rPr>
              <a:t> Centralizado</a:t>
            </a:r>
            <a:endParaRPr lang="pt-BR" sz="8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E366691-55B9-F26C-D332-8BC8801B0225}"/>
              </a:ext>
            </a:extLst>
          </p:cNvPr>
          <p:cNvSpPr txBox="1"/>
          <p:nvPr/>
        </p:nvSpPr>
        <p:spPr>
          <a:xfrm>
            <a:off x="4684563" y="9397192"/>
            <a:ext cx="230301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 algn="ctr"/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¹ Nome Completo do(a) Aluno(a) – Tipo de bolsa </a:t>
            </a:r>
            <a:r>
              <a:rPr lang="pt-BR" sz="4800" i="1" kern="50" dirty="0">
                <a:solidFill>
                  <a:srgbClr val="000000"/>
                </a:solidFill>
                <a:effectLst/>
                <a:ea typeface="Arial Unicode MS"/>
              </a:rPr>
              <a:t>(CNPq, FAPEAM, UFAM ou Voluntário)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2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 Colaborador (se houver) – Instituição </a:t>
            </a:r>
            <a:endParaRPr lang="pt-BR" sz="4800" kern="50" dirty="0">
              <a:effectLst/>
              <a:ea typeface="Arial Unicode MS"/>
            </a:endParaRPr>
          </a:p>
          <a:p>
            <a:pPr marR="144145" algn="ctr"/>
            <a:r>
              <a:rPr lang="pt-BR" sz="4800" kern="50" baseline="30000" dirty="0">
                <a:solidFill>
                  <a:srgbClr val="000000"/>
                </a:solidFill>
                <a:effectLst/>
                <a:ea typeface="Arial Unicode MS"/>
              </a:rPr>
              <a:t>3</a:t>
            </a:r>
            <a:r>
              <a:rPr lang="pt-BR" sz="4800" kern="50" dirty="0">
                <a:solidFill>
                  <a:srgbClr val="000000"/>
                </a:solidFill>
                <a:effectLst/>
                <a:ea typeface="Arial Unicode MS"/>
              </a:rPr>
              <a:t> Nome Completo do(a) Orientador(a) – Instituição</a:t>
            </a:r>
            <a:endParaRPr lang="pt-BR" sz="4800" kern="50" dirty="0">
              <a:effectLst/>
              <a:ea typeface="Arial Unicode M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497C1D7-63DC-2664-7B90-02F7D9AC1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5829" r="18981" b="7861"/>
          <a:stretch/>
        </p:blipFill>
        <p:spPr bwMode="auto">
          <a:xfrm>
            <a:off x="1203945" y="39828085"/>
            <a:ext cx="2578880" cy="2853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87B1E815-BA68-5573-69BD-5576253E9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157" y="40804969"/>
            <a:ext cx="4336812" cy="1333408"/>
          </a:xfrm>
          <a:prstGeom prst="rect">
            <a:avLst/>
          </a:prstGeom>
        </p:spPr>
      </p:pic>
      <p:pic>
        <p:nvPicPr>
          <p:cNvPr id="17" name="Imagem 16" descr="Logotipo, nome da empresa&#10;&#10;Descrição gerada automaticamente">
            <a:extLst>
              <a:ext uri="{FF2B5EF4-FFF2-40B4-BE49-F238E27FC236}">
                <a16:creationId xmlns:a16="http://schemas.microsoft.com/office/drawing/2014/main" id="{4B35209F-0CF2-B9DA-5DFA-6BAEA2B0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157" y="40804969"/>
            <a:ext cx="3142945" cy="1762033"/>
          </a:xfrm>
          <a:prstGeom prst="rect">
            <a:avLst/>
          </a:prstGeom>
        </p:spPr>
      </p:pic>
      <p:pic>
        <p:nvPicPr>
          <p:cNvPr id="18" name="Imagem 17" descr="Logotipo&#10;&#10;Descrição gerada automaticamente">
            <a:extLst>
              <a:ext uri="{FF2B5EF4-FFF2-40B4-BE49-F238E27FC236}">
                <a16:creationId xmlns:a16="http://schemas.microsoft.com/office/drawing/2014/main" id="{29DC42DD-8FCC-268F-2919-0974D732B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290" y="40888741"/>
            <a:ext cx="5236053" cy="1666908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03B4F6A0-2739-7630-663E-C86B3DE36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66" y="39760113"/>
            <a:ext cx="3006236" cy="3265828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9240ED2-7DCA-539B-FD8A-E74E5ABFC2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61" y="513461"/>
            <a:ext cx="17447327" cy="5593436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E390D07-4840-D11C-A93E-FE9C0916C3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819" y="40077182"/>
            <a:ext cx="5190626" cy="28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</TotalTime>
  <Words>58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Unicode MS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DP PROPESP</dc:creator>
  <cp:lastModifiedBy>Luana Andrade</cp:lastModifiedBy>
  <cp:revision>8</cp:revision>
  <dcterms:created xsi:type="dcterms:W3CDTF">2023-10-03T13:14:59Z</dcterms:created>
  <dcterms:modified xsi:type="dcterms:W3CDTF">2024-11-01T17:59:24Z</dcterms:modified>
</cp:coreProperties>
</file>