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3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54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6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0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15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2806-5D7E-497D-B01F-6E24B93BED7C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5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D6C115-0561-2F79-7884-6316FE6A8CDE}"/>
              </a:ext>
            </a:extLst>
          </p:cNvPr>
          <p:cNvSpPr txBox="1"/>
          <p:nvPr/>
        </p:nvSpPr>
        <p:spPr>
          <a:xfrm>
            <a:off x="4826793" y="6106897"/>
            <a:ext cx="227456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kern="50" dirty="0">
                <a:effectLst/>
                <a:latin typeface="Calibri" panose="020F0502020204030204" pitchFamily="34" charset="0"/>
                <a:ea typeface="Arial Unicode MS"/>
              </a:rPr>
              <a:t>TÍTULO DO RESUMO – Fonte Calibri Tamanho </a:t>
            </a:r>
            <a:r>
              <a:rPr lang="pt-BR" sz="8000" b="1" kern="50" dirty="0">
                <a:latin typeface="Calibri" panose="020F0502020204030204" pitchFamily="34" charset="0"/>
                <a:ea typeface="Arial Unicode MS"/>
              </a:rPr>
              <a:t>80</a:t>
            </a:r>
            <a:r>
              <a:rPr lang="pt-BR" sz="8000" b="1" kern="50" dirty="0">
                <a:effectLst/>
                <a:latin typeface="Calibri" panose="020F0502020204030204" pitchFamily="34" charset="0"/>
                <a:ea typeface="Arial Unicode MS"/>
              </a:rPr>
              <a:t> Centralizado</a:t>
            </a:r>
            <a:endParaRPr lang="pt-BR" sz="8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366691-55B9-F26C-D332-8BC8801B0225}"/>
              </a:ext>
            </a:extLst>
          </p:cNvPr>
          <p:cNvSpPr txBox="1"/>
          <p:nvPr/>
        </p:nvSpPr>
        <p:spPr>
          <a:xfrm>
            <a:off x="4684563" y="9397192"/>
            <a:ext cx="23030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ctr"/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¹ Nome Completo do(a) Aluno(a) – Tipo de bolsa </a:t>
            </a:r>
            <a:r>
              <a:rPr lang="pt-BR" sz="4800" i="1" kern="50" dirty="0">
                <a:solidFill>
                  <a:srgbClr val="000000"/>
                </a:solidFill>
                <a:effectLst/>
                <a:ea typeface="Arial Unicode MS"/>
              </a:rPr>
              <a:t>(CNPq, FAPEAM, UFAM ou Voluntário)</a:t>
            </a:r>
            <a:endParaRPr lang="pt-BR" sz="4800" kern="50" dirty="0">
              <a:effectLst/>
              <a:ea typeface="Arial Unicode MS"/>
            </a:endParaRPr>
          </a:p>
          <a:p>
            <a:pPr marR="144145" algn="ctr"/>
            <a:r>
              <a:rPr lang="pt-BR" sz="4800" kern="50" baseline="30000" dirty="0">
                <a:solidFill>
                  <a:srgbClr val="000000"/>
                </a:solidFill>
                <a:effectLst/>
                <a:ea typeface="Arial Unicode MS"/>
              </a:rPr>
              <a:t>2</a:t>
            </a:r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 Nome Completo do Colaborador (se houver) – Instituição </a:t>
            </a:r>
            <a:endParaRPr lang="pt-BR" sz="4800" kern="50" dirty="0">
              <a:effectLst/>
              <a:ea typeface="Arial Unicode MS"/>
            </a:endParaRPr>
          </a:p>
          <a:p>
            <a:pPr marR="144145" algn="ctr"/>
            <a:r>
              <a:rPr lang="pt-BR" sz="4800" kern="50" baseline="30000" dirty="0">
                <a:solidFill>
                  <a:srgbClr val="000000"/>
                </a:solidFill>
                <a:effectLst/>
                <a:ea typeface="Arial Unicode MS"/>
              </a:rPr>
              <a:t>3</a:t>
            </a:r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 Nome Completo do(a) Orientador(a) – Instituição</a:t>
            </a:r>
            <a:endParaRPr lang="pt-BR" sz="4800" kern="50" dirty="0">
              <a:effectLst/>
              <a:ea typeface="Arial Unicode M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497C1D7-63DC-2664-7B90-02F7D9AC1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5829" r="18981" b="7861"/>
          <a:stretch/>
        </p:blipFill>
        <p:spPr bwMode="auto">
          <a:xfrm>
            <a:off x="4408758" y="39570250"/>
            <a:ext cx="2578880" cy="2853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87B1E815-BA68-5573-69BD-5576253E9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613" y="40691866"/>
            <a:ext cx="4336812" cy="1333408"/>
          </a:xfrm>
          <a:prstGeom prst="rect">
            <a:avLst/>
          </a:prstGeom>
        </p:spPr>
      </p:pic>
      <p:pic>
        <p:nvPicPr>
          <p:cNvPr id="17" name="Imagem 16" descr="Logotipo, nome da empresa&#10;&#10;Descrição gerada automaticamente">
            <a:extLst>
              <a:ext uri="{FF2B5EF4-FFF2-40B4-BE49-F238E27FC236}">
                <a16:creationId xmlns:a16="http://schemas.microsoft.com/office/drawing/2014/main" id="{4B35209F-0CF2-B9DA-5DFA-6BAEA2B0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85" y="40429991"/>
            <a:ext cx="3142945" cy="1762033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29DC42DD-8FCC-268F-2919-0974D732B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670" y="40525116"/>
            <a:ext cx="5236053" cy="166690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3B4F6A0-2739-7630-663E-C86B3DE36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07" y="39363885"/>
            <a:ext cx="3006236" cy="3265828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9240ED2-7DCA-539B-FD8A-E74E5ABFC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61" y="513461"/>
            <a:ext cx="17447327" cy="5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8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</TotalTime>
  <Words>57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Unicode MS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DP PROPESP</dc:creator>
  <cp:lastModifiedBy>DP PROPESP</cp:lastModifiedBy>
  <cp:revision>9</cp:revision>
  <dcterms:created xsi:type="dcterms:W3CDTF">2023-10-03T13:14:59Z</dcterms:created>
  <dcterms:modified xsi:type="dcterms:W3CDTF">2024-11-04T15:24:00Z</dcterms:modified>
</cp:coreProperties>
</file>