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7556500" cy="10693400"/>
  <p:notesSz cx="7556500" cy="10693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68AB0-9484-41BB-B724-5BAAD787D121}" v="41" dt="2021-04-14T17:26:39.72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1675" y="-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arolina Magalhães Vasconcelos" userId="4dd1ead7b745128e" providerId="LiveId" clId="{06168AB0-9484-41BB-B724-5BAAD787D121}"/>
    <pc:docChg chg="custSel modSld sldOrd modMainMaster">
      <pc:chgData name="Maria Carolina Magalhães Vasconcelos" userId="4dd1ead7b745128e" providerId="LiveId" clId="{06168AB0-9484-41BB-B724-5BAAD787D121}" dt="2021-04-14T17:26:39.727" v="85"/>
      <pc:docMkLst>
        <pc:docMk/>
      </pc:docMkLst>
      <pc:sldChg chg="addSp delSp modSp mod ord">
        <pc:chgData name="Maria Carolina Magalhães Vasconcelos" userId="4dd1ead7b745128e" providerId="LiveId" clId="{06168AB0-9484-41BB-B724-5BAAD787D121}" dt="2021-04-14T17:26:39.727" v="85"/>
        <pc:sldMkLst>
          <pc:docMk/>
          <pc:sldMk cId="2487484889" sldId="257"/>
        </pc:sldMkLst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k cId="2487484889" sldId="257"/>
            <ac:spMk id="4" creationId="{B331CFFE-DB8A-4625-AF46-2C490FA4D97F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k cId="2487484889" sldId="257"/>
            <ac:spMk id="5" creationId="{C8EF766D-C648-4B79-A835-08FFFD62099F}"/>
          </ac:spMkLst>
        </pc:spChg>
        <pc:spChg chg="add del mod">
          <ac:chgData name="Maria Carolina Magalhães Vasconcelos" userId="4dd1ead7b745128e" providerId="LiveId" clId="{06168AB0-9484-41BB-B724-5BAAD787D121}" dt="2021-04-14T17:26:34.485" v="83" actId="478"/>
          <ac:spMkLst>
            <pc:docMk/>
            <pc:sldMk cId="2487484889" sldId="257"/>
            <ac:spMk id="8" creationId="{EB5CC30F-C1F2-4E8A-8CFB-BBE482772742}"/>
          </ac:spMkLst>
        </pc:spChg>
        <pc:graphicFrameChg chg="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487484889" sldId="257"/>
            <ac:graphicFrameMk id="6" creationId="{D8631109-1985-450D-9514-BF40FA6D8FDC}"/>
          </ac:graphicFrameMkLst>
        </pc:graphicFrameChg>
        <pc:graphicFrameChg chg="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487484889" sldId="257"/>
            <ac:graphicFrameMk id="7" creationId="{472D4178-6B22-48B9-BAAF-39AE8B4EED9F}"/>
          </ac:graphicFrameMkLst>
        </pc:graphicFrameChg>
        <pc:graphicFrameChg chg="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487484889" sldId="257"/>
            <ac:graphicFrameMk id="27" creationId="{FE3567A8-EDB9-43BA-8C91-3815B7993A04}"/>
          </ac:graphicFrameMkLst>
        </pc:graphicFrameChg>
        <pc:picChg chg="mod">
          <ac:chgData name="Maria Carolina Magalhães Vasconcelos" userId="4dd1ead7b745128e" providerId="LiveId" clId="{06168AB0-9484-41BB-B724-5BAAD787D121}" dt="2021-04-14T17:24:14.221" v="75"/>
          <ac:picMkLst>
            <pc:docMk/>
            <pc:sldMk cId="2487484889" sldId="257"/>
            <ac:picMk id="2" creationId="{00000000-0000-0000-0000-000000000000}"/>
          </ac:picMkLst>
        </pc:picChg>
        <pc:picChg chg="add del mod">
          <ac:chgData name="Maria Carolina Magalhães Vasconcelos" userId="4dd1ead7b745128e" providerId="LiveId" clId="{06168AB0-9484-41BB-B724-5BAAD787D121}" dt="2021-04-14T17:26:32.229" v="82" actId="478"/>
          <ac:picMkLst>
            <pc:docMk/>
            <pc:sldMk cId="2487484889" sldId="257"/>
            <ac:picMk id="3" creationId="{EE0B71B0-FD0D-41D8-AE10-EDAFC3AE7DD8}"/>
          </ac:picMkLst>
        </pc:picChg>
        <pc:picChg chg="add del">
          <ac:chgData name="Maria Carolina Magalhães Vasconcelos" userId="4dd1ead7b745128e" providerId="LiveId" clId="{06168AB0-9484-41BB-B724-5BAAD787D121}" dt="2021-04-14T17:26:39.727" v="85"/>
          <ac:picMkLst>
            <pc:docMk/>
            <pc:sldMk cId="2487484889" sldId="257"/>
            <ac:picMk id="9" creationId="{296C039B-1C93-478A-8364-CACE0A16C776}"/>
          </ac:picMkLst>
        </pc:picChg>
      </pc:sldChg>
      <pc:sldChg chg="addSp delSp modSp mod">
        <pc:chgData name="Maria Carolina Magalhães Vasconcelos" userId="4dd1ead7b745128e" providerId="LiveId" clId="{06168AB0-9484-41BB-B724-5BAAD787D121}" dt="2021-04-14T17:24:14.221" v="75"/>
        <pc:sldMkLst>
          <pc:docMk/>
          <pc:sldMk cId="2952926562" sldId="258"/>
        </pc:sldMkLst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k cId="2952926562" sldId="258"/>
            <ac:spMk id="4" creationId="{B331CFFE-DB8A-4625-AF46-2C490FA4D97F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k cId="2952926562" sldId="258"/>
            <ac:spMk id="5" creationId="{C8EF766D-C648-4B79-A835-08FFFD62099F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k cId="2952926562" sldId="258"/>
            <ac:spMk id="9" creationId="{A2B9E444-422B-44CF-AC69-499B3468E74A}"/>
          </ac:spMkLst>
        </pc:spChg>
        <pc:graphicFrameChg chg="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952926562" sldId="258"/>
            <ac:graphicFrameMk id="6" creationId="{D8631109-1985-450D-9514-BF40FA6D8FDC}"/>
          </ac:graphicFrameMkLst>
        </pc:graphicFrameChg>
        <pc:graphicFrameChg chg="del">
          <ac:chgData name="Maria Carolina Magalhães Vasconcelos" userId="4dd1ead7b745128e" providerId="LiveId" clId="{06168AB0-9484-41BB-B724-5BAAD787D121}" dt="2021-04-14T16:03:28.987" v="23" actId="478"/>
          <ac:graphicFrameMkLst>
            <pc:docMk/>
            <pc:sldMk cId="2952926562" sldId="258"/>
            <ac:graphicFrameMk id="7" creationId="{472D4178-6B22-48B9-BAAF-39AE8B4EED9F}"/>
          </ac:graphicFrameMkLst>
        </pc:graphicFrameChg>
        <pc:graphicFrameChg chg="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952926562" sldId="258"/>
            <ac:graphicFrameMk id="10" creationId="{58C7C829-6E9C-4D33-8F2E-61A08A5CCC1A}"/>
          </ac:graphicFrameMkLst>
        </pc:graphicFrameChg>
        <pc:graphicFrameChg chg="add mod">
          <ac:chgData name="Maria Carolina Magalhães Vasconcelos" userId="4dd1ead7b745128e" providerId="LiveId" clId="{06168AB0-9484-41BB-B724-5BAAD787D121}" dt="2021-04-14T17:24:14.221" v="75"/>
          <ac:graphicFrameMkLst>
            <pc:docMk/>
            <pc:sldMk cId="2952926562" sldId="258"/>
            <ac:graphicFrameMk id="11" creationId="{5DB17E63-38B1-4A78-95BB-16FCB6459417}"/>
          </ac:graphicFrameMkLst>
        </pc:graphicFrameChg>
        <pc:picChg chg="mod">
          <ac:chgData name="Maria Carolina Magalhães Vasconcelos" userId="4dd1ead7b745128e" providerId="LiveId" clId="{06168AB0-9484-41BB-B724-5BAAD787D121}" dt="2021-04-14T17:24:14.221" v="75"/>
          <ac:picMkLst>
            <pc:docMk/>
            <pc:sldMk cId="2952926562" sldId="258"/>
            <ac:picMk id="2" creationId="{00000000-0000-0000-0000-000000000000}"/>
          </ac:picMkLst>
        </pc:picChg>
      </pc:sldChg>
      <pc:sldMasterChg chg="modSp modSldLayout">
        <pc:chgData name="Maria Carolina Magalhães Vasconcelos" userId="4dd1ead7b745128e" providerId="LiveId" clId="{06168AB0-9484-41BB-B724-5BAAD787D121}" dt="2021-04-14T17:24:14.221" v="75"/>
        <pc:sldMasterMkLst>
          <pc:docMk/>
          <pc:sldMasterMk cId="0" sldId="2147483648"/>
        </pc:sldMasterMkLst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Maria Carolina Magalhães Vasconcelos" userId="4dd1ead7b745128e" providerId="LiveId" clId="{06168AB0-9484-41BB-B724-5BAAD787D121}" dt="2021-04-14T17:24:14.221" v="75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Maria Carolina Magalhães Vasconcelos" userId="4dd1ead7b745128e" providerId="LiveId" clId="{06168AB0-9484-41BB-B724-5BAAD787D121}" dt="2021-04-14T17:24:14.221" v="75"/>
          <pc:sldLayoutMkLst>
            <pc:docMk/>
            <pc:sldMasterMk cId="0" sldId="2147483648"/>
            <pc:sldLayoutMk cId="0" sldId="2147483661"/>
          </pc:sldLayoutMkLst>
          <pc:spChg chg="mod">
            <ac:chgData name="Maria Carolina Magalhães Vasconcelos" userId="4dd1ead7b745128e" providerId="LiveId" clId="{06168AB0-9484-41BB-B724-5BAAD787D121}" dt="2021-04-14T17:24:14.221" v="75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Maria Carolina Magalhães Vasconcelos" userId="4dd1ead7b745128e" providerId="LiveId" clId="{06168AB0-9484-41BB-B724-5BAAD787D121}" dt="2021-04-14T17:24:14.221" v="75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</pc:sldLayoutChg>
        <pc:sldLayoutChg chg="modSp">
          <pc:chgData name="Maria Carolina Magalhães Vasconcelos" userId="4dd1ead7b745128e" providerId="LiveId" clId="{06168AB0-9484-41BB-B724-5BAAD787D121}" dt="2021-04-14T17:24:14.221" v="75"/>
          <pc:sldLayoutMkLst>
            <pc:docMk/>
            <pc:sldMasterMk cId="0" sldId="2147483648"/>
            <pc:sldLayoutMk cId="0" sldId="2147483663"/>
          </pc:sldLayoutMkLst>
          <pc:spChg chg="mod">
            <ac:chgData name="Maria Carolina Magalhães Vasconcelos" userId="4dd1ead7b745128e" providerId="LiveId" clId="{06168AB0-9484-41BB-B724-5BAAD787D121}" dt="2021-04-14T17:24:14.221" v="75"/>
            <ac:spMkLst>
              <pc:docMk/>
              <pc:sldMasterMk cId="0" sldId="2147483648"/>
              <pc:sldLayoutMk cId="0" sldId="2147483663"/>
              <ac:spMk id="3" creationId="{00000000-0000-0000-0000-000000000000}"/>
            </ac:spMkLst>
          </pc:spChg>
          <pc:spChg chg="mod">
            <ac:chgData name="Maria Carolina Magalhães Vasconcelos" userId="4dd1ead7b745128e" providerId="LiveId" clId="{06168AB0-9484-41BB-B724-5BAAD787D121}" dt="2021-04-14T17:24:14.221" v="75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60-4B20-BD12-6A2FB71F891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60-4B20-BD12-6A2FB71F891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60-4B20-BD12-6A2FB71F891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60-4B20-BD12-6A2FB71F89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Participantes que Concluiram a Capacitação</c:v>
                </c:pt>
                <c:pt idx="1">
                  <c:v>Desistência</c:v>
                </c:pt>
                <c:pt idx="2">
                  <c:v>Reprovados 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30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60-4B20-BD12-6A2FB71F8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481814773153338E-2"/>
          <c:y val="4.5885320676518446E-2"/>
          <c:w val="0.80821165287173891"/>
          <c:h val="0.712189940476590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Valor total da ação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60E32C2A-A173-497E-8F0F-C8122BC232CC}" type="VALUE">
                      <a:rPr lang="en-US" sz="1050"/>
                      <a:pPr/>
                      <a:t>[VALOR]</a:t>
                    </a:fld>
                    <a:endParaRPr lang="pt-B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49981252343458"/>
                      <c:h val="0.243472704035055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3F6-4140-BC73-B8BD38E123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"R$"\ #,##0.00</c:formatCode>
                <c:ptCount val="1"/>
                <c:pt idx="0">
                  <c:v>16622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F6-4140-BC73-B8BD38E123F3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 Valor investido por Servidor (a) Inscrito (a) 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50000"/>
                    <a:satMod val="300000"/>
                  </a:schemeClr>
                </a:gs>
                <a:gs pos="35000">
                  <a:schemeClr val="accent5">
                    <a:tint val="37000"/>
                    <a:satMod val="300000"/>
                  </a:schemeClr>
                </a:gs>
                <a:gs pos="100000">
                  <a:schemeClr val="accent5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"R$"\ #,##0.00</c:formatCode>
                <c:ptCount val="1"/>
                <c:pt idx="0">
                  <c:v>554.07000000000005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F6-4140-BC73-B8BD38E12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59985904"/>
        <c:axId val="1"/>
      </c:barChart>
      <c:catAx>
        <c:axId val="125998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crossAx val="125998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684289463817018E-2"/>
          <c:y val="0.80113413532824995"/>
          <c:w val="0.80425009373828271"/>
          <c:h val="0.167671411880583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60-4B20-BD12-6A2FB71F891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760-4B20-BD12-6A2FB71F8919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60-4B20-BD12-6A2FB71F891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60-4B20-BD12-6A2FB71F891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Excelente</c:v>
                </c:pt>
                <c:pt idx="1">
                  <c:v>Ótimo</c:v>
                </c:pt>
                <c:pt idx="2">
                  <c:v>Bom/Regular</c:v>
                </c:pt>
              </c:strCache>
            </c:strRef>
          </c:cat>
          <c:val>
            <c:numRef>
              <c:f>Plan1!$B$2:$B$4</c:f>
              <c:numCache>
                <c:formatCode>0.00%</c:formatCode>
                <c:ptCount val="3"/>
                <c:pt idx="0">
                  <c:v>0.9</c:v>
                </c:pt>
                <c:pt idx="1">
                  <c:v>6.9000000000000006E-2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60-4B20-BD12-6A2FB71F89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Notas atribuídas pelos Servidores para</a:t>
            </a:r>
            <a:r>
              <a:rPr lang="pt-BR" b="1" baseline="0" dirty="0">
                <a:solidFill>
                  <a:srgbClr val="002060"/>
                </a:solidFill>
                <a:latin typeface="+mj-lt"/>
              </a:rPr>
              <a:t> Ação de Desenvolvimento</a:t>
            </a:r>
            <a:endParaRPr lang="pt-BR" b="1" dirty="0">
              <a:solidFill>
                <a:srgbClr val="002060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6033078585765012"/>
          <c:y val="4.19472983391889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Notas atribuídas pelos alunos para o curso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50000"/>
                    <a:satMod val="300000"/>
                  </a:schemeClr>
                </a:gs>
                <a:gs pos="35000">
                  <a:schemeClr val="accent6">
                    <a:tint val="37000"/>
                    <a:satMod val="300000"/>
                  </a:schemeClr>
                </a:gs>
                <a:gs pos="100000">
                  <a:schemeClr val="accent6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FFCC"/>
              </a:soli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C3-4F65-8097-C7B7C55E284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C3-4F65-8097-C7B7C55E284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9525" cap="flat" cmpd="sng" algn="ctr">
                <a:noFill/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C3-4F65-8097-C7B7C55E2849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C3-4F65-8097-C7B7C55E2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Plan1!$A$2:$A$4</c:f>
              <c:numCache>
                <c:formatCode>General</c:formatCode>
                <c:ptCount val="3"/>
                <c:pt idx="0">
                  <c:v>7</c:v>
                </c:pt>
                <c:pt idx="1">
                  <c:v>9</c:v>
                </c:pt>
                <c:pt idx="2">
                  <c:v>10</c:v>
                </c:pt>
              </c:numCache>
            </c:numRef>
          </c:cat>
          <c:val>
            <c:numRef>
              <c:f>Plan1!$B$2:$B$4</c:f>
              <c:numCache>
                <c:formatCode>0%</c:formatCode>
                <c:ptCount val="3"/>
                <c:pt idx="0">
                  <c:v>0.03</c:v>
                </c:pt>
                <c:pt idx="1">
                  <c:v>0.14000000000000001</c:v>
                </c:pt>
                <c:pt idx="2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C3-4F65-8097-C7B7C55E2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50549215"/>
        <c:axId val="1"/>
      </c:barChart>
      <c:catAx>
        <c:axId val="25054921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50549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Coluna1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4A5-4088-9DAC-8740023419D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4A5-4088-9DAC-8740023419DE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4A5-4088-9DAC-8740023419D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6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6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4A5-4088-9DAC-8740023419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Plan1!$A$2:$A$5</c:f>
              <c:strCache>
                <c:ptCount val="4"/>
                <c:pt idx="0">
                  <c:v>Excelente</c:v>
                </c:pt>
                <c:pt idx="1">
                  <c:v>Ótimo</c:v>
                </c:pt>
                <c:pt idx="2">
                  <c:v>Bom</c:v>
                </c:pt>
                <c:pt idx="3">
                  <c:v>Regular</c:v>
                </c:pt>
              </c:strCache>
            </c:strRef>
          </c:cat>
          <c:val>
            <c:numRef>
              <c:f>Plan1!$B$2:$B$5</c:f>
              <c:numCache>
                <c:formatCode>0.00%</c:formatCode>
                <c:ptCount val="4"/>
                <c:pt idx="0">
                  <c:v>0.42</c:v>
                </c:pt>
                <c:pt idx="1">
                  <c:v>0.41</c:v>
                </c:pt>
                <c:pt idx="2">
                  <c:v>0.14000000000000001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A5-4088-9DAC-8740023419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86FF0-20B9-485D-87C5-356EA2FAED9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4C2-8CC3-42B2-9CCC-2C47BBA6CB9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Ação de Desenvolvimento: </a:t>
          </a:r>
          <a:r>
            <a:rPr lang="pt-BR" i="0"/>
            <a:t>Escola de Atendimento</a:t>
          </a:r>
          <a:endParaRPr lang="en-US"/>
        </a:p>
      </dgm:t>
    </dgm:pt>
    <dgm:pt modelId="{DA179135-B3C4-4B33-A22B-B14FF2DA1860}" type="parTrans" cxnId="{4840CDE0-25B0-46C7-84F7-BE59A6197033}">
      <dgm:prSet/>
      <dgm:spPr/>
      <dgm:t>
        <a:bodyPr/>
        <a:lstStyle/>
        <a:p>
          <a:endParaRPr lang="en-US"/>
        </a:p>
      </dgm:t>
    </dgm:pt>
    <dgm:pt modelId="{46F95CEE-66F5-4E97-812C-E950D94D4C0D}" type="sibTrans" cxnId="{4840CDE0-25B0-46C7-84F7-BE59A6197033}">
      <dgm:prSet/>
      <dgm:spPr/>
      <dgm:t>
        <a:bodyPr/>
        <a:lstStyle/>
        <a:p>
          <a:endParaRPr lang="en-US"/>
        </a:p>
      </dgm:t>
    </dgm:pt>
    <dgm:pt modelId="{6B4919AE-AD5D-4B93-ACC8-233B792920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Carga Horária: </a:t>
          </a:r>
          <a:r>
            <a:rPr lang="en-US" b="0" i="0"/>
            <a:t>20 horas</a:t>
          </a:r>
          <a:endParaRPr lang="en-US"/>
        </a:p>
      </dgm:t>
    </dgm:pt>
    <dgm:pt modelId="{509D7140-766E-4831-8412-1E7D1CDE3B92}" type="parTrans" cxnId="{8B16CC67-F1C7-40A8-83FA-672AB9A55CCB}">
      <dgm:prSet/>
      <dgm:spPr/>
      <dgm:t>
        <a:bodyPr/>
        <a:lstStyle/>
        <a:p>
          <a:endParaRPr lang="en-US"/>
        </a:p>
      </dgm:t>
    </dgm:pt>
    <dgm:pt modelId="{17C05373-E3A5-4A44-8F21-A69B82EF2C34}" type="sibTrans" cxnId="{8B16CC67-F1C7-40A8-83FA-672AB9A55CCB}">
      <dgm:prSet/>
      <dgm:spPr/>
      <dgm:t>
        <a:bodyPr/>
        <a:lstStyle/>
        <a:p>
          <a:endParaRPr lang="en-US"/>
        </a:p>
      </dgm:t>
    </dgm:pt>
    <dgm:pt modelId="{B7C0001C-339A-475B-839C-ABD9EA00EC3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dirty="0" err="1"/>
            <a:t>Período</a:t>
          </a:r>
          <a:r>
            <a:rPr lang="en-US" b="1" i="0" dirty="0"/>
            <a:t> de </a:t>
          </a:r>
          <a:r>
            <a:rPr lang="en-US" b="1" i="0" dirty="0" err="1"/>
            <a:t>Realização</a:t>
          </a:r>
          <a:r>
            <a:rPr lang="en-US" b="1" i="0" dirty="0"/>
            <a:t>: </a:t>
          </a:r>
          <a:r>
            <a:rPr lang="en-US" dirty="0"/>
            <a:t>22/03 a 01/04/2021</a:t>
          </a:r>
        </a:p>
      </dgm:t>
    </dgm:pt>
    <dgm:pt modelId="{B2038E5F-57B3-4475-B17E-C1BCBEB6C06E}" type="parTrans" cxnId="{DE78EE34-B366-4B08-BED7-51DE0765B1AE}">
      <dgm:prSet/>
      <dgm:spPr/>
      <dgm:t>
        <a:bodyPr/>
        <a:lstStyle/>
        <a:p>
          <a:endParaRPr lang="en-US"/>
        </a:p>
      </dgm:t>
    </dgm:pt>
    <dgm:pt modelId="{8285F6C7-4ACC-4736-B034-3B0003386947}" type="sibTrans" cxnId="{DE78EE34-B366-4B08-BED7-51DE0765B1AE}">
      <dgm:prSet/>
      <dgm:spPr/>
      <dgm:t>
        <a:bodyPr/>
        <a:lstStyle/>
        <a:p>
          <a:endParaRPr lang="en-US"/>
        </a:p>
      </dgm:t>
    </dgm:pt>
    <dgm:pt modelId="{9E3F6F6A-0FFC-49E0-ADD5-BC8170547A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Público Alvo: </a:t>
          </a:r>
          <a:r>
            <a:rPr lang="en-US" b="0" i="0"/>
            <a:t>Servidores C</a:t>
          </a:r>
          <a:r>
            <a:rPr lang="en-US"/>
            <a:t>onvocados da Biblioteca Central da UFAM</a:t>
          </a:r>
        </a:p>
      </dgm:t>
    </dgm:pt>
    <dgm:pt modelId="{E808BFD4-C86B-43EF-8410-BD097B5DB515}" type="parTrans" cxnId="{49CB82F4-37FA-4F9B-8453-E54387CE6EFE}">
      <dgm:prSet/>
      <dgm:spPr/>
      <dgm:t>
        <a:bodyPr/>
        <a:lstStyle/>
        <a:p>
          <a:endParaRPr lang="en-US"/>
        </a:p>
      </dgm:t>
    </dgm:pt>
    <dgm:pt modelId="{03481985-9DFC-4CB6-9643-DEBBEC7FF97F}" type="sibTrans" cxnId="{49CB82F4-37FA-4F9B-8453-E54387CE6EFE}">
      <dgm:prSet/>
      <dgm:spPr/>
      <dgm:t>
        <a:bodyPr/>
        <a:lstStyle/>
        <a:p>
          <a:endParaRPr lang="en-US"/>
        </a:p>
      </dgm:t>
    </dgm:pt>
    <dgm:pt modelId="{498C9F95-6B1A-4DF2-945E-A8A06233551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Local: </a:t>
          </a:r>
          <a:r>
            <a:rPr lang="en-US"/>
            <a:t>Plataforma ZooM</a:t>
          </a:r>
        </a:p>
      </dgm:t>
    </dgm:pt>
    <dgm:pt modelId="{4E11699E-9A18-4E71-B6D2-3E6ED880544F}" type="parTrans" cxnId="{144CD54E-306C-4395-9EFE-A95A97415EDD}">
      <dgm:prSet/>
      <dgm:spPr/>
      <dgm:t>
        <a:bodyPr/>
        <a:lstStyle/>
        <a:p>
          <a:endParaRPr lang="en-US"/>
        </a:p>
      </dgm:t>
    </dgm:pt>
    <dgm:pt modelId="{939B56F7-F820-4DDA-A117-D7C96465A572}" type="sibTrans" cxnId="{144CD54E-306C-4395-9EFE-A95A97415EDD}">
      <dgm:prSet/>
      <dgm:spPr/>
      <dgm:t>
        <a:bodyPr/>
        <a:lstStyle/>
        <a:p>
          <a:endParaRPr lang="en-US"/>
        </a:p>
      </dgm:t>
    </dgm:pt>
    <dgm:pt modelId="{449D36AC-EAB1-4A91-B130-046226DB6B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Modalidade: </a:t>
          </a:r>
          <a:r>
            <a:rPr lang="en-US" b="0" i="0"/>
            <a:t>EaD</a:t>
          </a:r>
          <a:endParaRPr lang="en-US"/>
        </a:p>
      </dgm:t>
    </dgm:pt>
    <dgm:pt modelId="{ED3C42FA-8BA1-4878-B2CE-155CBCD3BE64}" type="parTrans" cxnId="{187D0474-5916-4C4A-B520-9F42802FED4E}">
      <dgm:prSet/>
      <dgm:spPr/>
      <dgm:t>
        <a:bodyPr/>
        <a:lstStyle/>
        <a:p>
          <a:endParaRPr lang="en-US"/>
        </a:p>
      </dgm:t>
    </dgm:pt>
    <dgm:pt modelId="{0A025A2D-FFC1-4066-88F9-E3648545B678}" type="sibTrans" cxnId="{187D0474-5916-4C4A-B520-9F42802FED4E}">
      <dgm:prSet/>
      <dgm:spPr/>
      <dgm:t>
        <a:bodyPr/>
        <a:lstStyle/>
        <a:p>
          <a:endParaRPr lang="en-US"/>
        </a:p>
      </dgm:t>
    </dgm:pt>
    <dgm:pt modelId="{0429F8B1-A38D-48FE-9F11-503D7CF379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Previsto no Plano de Desenvolvimento de Pessoas:  </a:t>
          </a:r>
          <a:r>
            <a:rPr lang="en-US" b="0" i="0"/>
            <a:t>SIM ( </a:t>
          </a:r>
          <a:r>
            <a:rPr lang="en-US"/>
            <a:t>X</a:t>
          </a:r>
          <a:r>
            <a:rPr lang="en-US" b="0" i="0"/>
            <a:t> ) NÃO (  ) </a:t>
          </a:r>
          <a:endParaRPr lang="en-US"/>
        </a:p>
      </dgm:t>
    </dgm:pt>
    <dgm:pt modelId="{945142BB-406A-4525-9036-7BDD7EADA3C0}" type="parTrans" cxnId="{A58D7640-CE56-492B-BFA4-1D726798D293}">
      <dgm:prSet/>
      <dgm:spPr/>
      <dgm:t>
        <a:bodyPr/>
        <a:lstStyle/>
        <a:p>
          <a:endParaRPr lang="en-US"/>
        </a:p>
      </dgm:t>
    </dgm:pt>
    <dgm:pt modelId="{0F92734B-5824-4ABB-924D-2A89B14EF61F}" type="sibTrans" cxnId="{A58D7640-CE56-492B-BFA4-1D726798D293}">
      <dgm:prSet/>
      <dgm:spPr/>
      <dgm:t>
        <a:bodyPr/>
        <a:lstStyle/>
        <a:p>
          <a:endParaRPr lang="en-US"/>
        </a:p>
      </dgm:t>
    </dgm:pt>
    <dgm:pt modelId="{64BD342D-21A0-42B6-9679-34FC071A9E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/>
            <a:t>Instrutora</a:t>
          </a:r>
          <a:r>
            <a:rPr lang="en-US" b="1"/>
            <a:t>: </a:t>
          </a:r>
          <a:r>
            <a:rPr lang="en-US"/>
            <a:t>Psicóloga Alessandra  Esper </a:t>
          </a:r>
        </a:p>
      </dgm:t>
    </dgm:pt>
    <dgm:pt modelId="{40F6365D-93CB-4405-A492-18B8ACA34A2E}" type="parTrans" cxnId="{5C0AF4C6-6F61-4599-A42D-9735BECBF231}">
      <dgm:prSet/>
      <dgm:spPr/>
      <dgm:t>
        <a:bodyPr/>
        <a:lstStyle/>
        <a:p>
          <a:endParaRPr lang="en-US"/>
        </a:p>
      </dgm:t>
    </dgm:pt>
    <dgm:pt modelId="{1F7D8CFB-9523-4096-BCD8-EC0C8222469D}" type="sibTrans" cxnId="{5C0AF4C6-6F61-4599-A42D-9735BECBF231}">
      <dgm:prSet/>
      <dgm:spPr/>
      <dgm:t>
        <a:bodyPr/>
        <a:lstStyle/>
        <a:p>
          <a:endParaRPr lang="en-US"/>
        </a:p>
      </dgm:t>
    </dgm:pt>
    <dgm:pt modelId="{0D8C49A5-70F1-4A64-AA03-722F01DF8984}" type="pres">
      <dgm:prSet presAssocID="{61C86FF0-20B9-485D-87C5-356EA2FAED93}" presName="root" presStyleCnt="0">
        <dgm:presLayoutVars>
          <dgm:dir/>
          <dgm:resizeHandles val="exact"/>
        </dgm:presLayoutVars>
      </dgm:prSet>
      <dgm:spPr/>
    </dgm:pt>
    <dgm:pt modelId="{3A295442-8A42-43F3-A0C4-7889E12DECA7}" type="pres">
      <dgm:prSet presAssocID="{BA20C4C2-8CC3-42B2-9CCC-2C47BBA6CB97}" presName="compNode" presStyleCnt="0"/>
      <dgm:spPr/>
    </dgm:pt>
    <dgm:pt modelId="{AE1A3D09-EE69-4B55-AE9B-A3FEDAE90982}" type="pres">
      <dgm:prSet presAssocID="{BA20C4C2-8CC3-42B2-9CCC-2C47BBA6CB97}" presName="bgRect" presStyleLbl="bgShp" presStyleIdx="0" presStyleCnt="8"/>
      <dgm:spPr/>
    </dgm:pt>
    <dgm:pt modelId="{C3B855E3-9206-4C76-A3D6-3B50B6FC7E85}" type="pres">
      <dgm:prSet presAssocID="{BA20C4C2-8CC3-42B2-9CCC-2C47BBA6CB97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fessor"/>
        </a:ext>
      </dgm:extLst>
    </dgm:pt>
    <dgm:pt modelId="{B299F067-0DAF-4936-B6C9-F813194EB5AE}" type="pres">
      <dgm:prSet presAssocID="{BA20C4C2-8CC3-42B2-9CCC-2C47BBA6CB97}" presName="spaceRect" presStyleCnt="0"/>
      <dgm:spPr/>
    </dgm:pt>
    <dgm:pt modelId="{ED87074C-75F8-47AC-A5EE-086094911D5C}" type="pres">
      <dgm:prSet presAssocID="{BA20C4C2-8CC3-42B2-9CCC-2C47BBA6CB97}" presName="parTx" presStyleLbl="revTx" presStyleIdx="0" presStyleCnt="8">
        <dgm:presLayoutVars>
          <dgm:chMax val="0"/>
          <dgm:chPref val="0"/>
        </dgm:presLayoutVars>
      </dgm:prSet>
      <dgm:spPr/>
    </dgm:pt>
    <dgm:pt modelId="{DFE39FD3-E149-4A78-A786-C4E57BAC811D}" type="pres">
      <dgm:prSet presAssocID="{46F95CEE-66F5-4E97-812C-E950D94D4C0D}" presName="sibTrans" presStyleCnt="0"/>
      <dgm:spPr/>
    </dgm:pt>
    <dgm:pt modelId="{389DA339-CCDA-493D-AA99-D6EE6479DCFE}" type="pres">
      <dgm:prSet presAssocID="{6B4919AE-AD5D-4B93-ACC8-233B7929202B}" presName="compNode" presStyleCnt="0"/>
      <dgm:spPr/>
    </dgm:pt>
    <dgm:pt modelId="{348F7038-9534-410C-A4FA-BAF41838AFD7}" type="pres">
      <dgm:prSet presAssocID="{6B4919AE-AD5D-4B93-ACC8-233B7929202B}" presName="bgRect" presStyleLbl="bgShp" presStyleIdx="1" presStyleCnt="8"/>
      <dgm:spPr/>
    </dgm:pt>
    <dgm:pt modelId="{FE7484C3-D8D5-4A32-B503-2FB3A5D0B588}" type="pres">
      <dgm:prSet presAssocID="{6B4919AE-AD5D-4B93-ACC8-233B7929202B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rrinho de mão"/>
        </a:ext>
      </dgm:extLst>
    </dgm:pt>
    <dgm:pt modelId="{B2D80708-B441-4A3B-8831-2321E9F7997C}" type="pres">
      <dgm:prSet presAssocID="{6B4919AE-AD5D-4B93-ACC8-233B7929202B}" presName="spaceRect" presStyleCnt="0"/>
      <dgm:spPr/>
    </dgm:pt>
    <dgm:pt modelId="{5A4319CC-A734-477D-8201-1DDA8A8CC261}" type="pres">
      <dgm:prSet presAssocID="{6B4919AE-AD5D-4B93-ACC8-233B7929202B}" presName="parTx" presStyleLbl="revTx" presStyleIdx="1" presStyleCnt="8">
        <dgm:presLayoutVars>
          <dgm:chMax val="0"/>
          <dgm:chPref val="0"/>
        </dgm:presLayoutVars>
      </dgm:prSet>
      <dgm:spPr/>
    </dgm:pt>
    <dgm:pt modelId="{BC17DD86-DBC4-47E4-B369-9287D062F6BF}" type="pres">
      <dgm:prSet presAssocID="{17C05373-E3A5-4A44-8F21-A69B82EF2C34}" presName="sibTrans" presStyleCnt="0"/>
      <dgm:spPr/>
    </dgm:pt>
    <dgm:pt modelId="{596569BC-99ED-409F-A800-EF3D9100BC51}" type="pres">
      <dgm:prSet presAssocID="{B7C0001C-339A-475B-839C-ABD9EA00EC3D}" presName="compNode" presStyleCnt="0"/>
      <dgm:spPr/>
    </dgm:pt>
    <dgm:pt modelId="{18C748DC-5A9F-4C36-BEB0-7DEB1FC45345}" type="pres">
      <dgm:prSet presAssocID="{B7C0001C-339A-475B-839C-ABD9EA00EC3D}" presName="bgRect" presStyleLbl="bgShp" presStyleIdx="2" presStyleCnt="8"/>
      <dgm:spPr/>
    </dgm:pt>
    <dgm:pt modelId="{8BD655C5-4C6B-46FF-A54F-D7C14798B045}" type="pres">
      <dgm:prSet presAssocID="{B7C0001C-339A-475B-839C-ABD9EA00EC3D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guete"/>
        </a:ext>
      </dgm:extLst>
    </dgm:pt>
    <dgm:pt modelId="{5725E53E-DD0F-44F0-9C71-DE2A34F7920A}" type="pres">
      <dgm:prSet presAssocID="{B7C0001C-339A-475B-839C-ABD9EA00EC3D}" presName="spaceRect" presStyleCnt="0"/>
      <dgm:spPr/>
    </dgm:pt>
    <dgm:pt modelId="{C0C4697B-A82E-4D6B-95C5-B638493665F6}" type="pres">
      <dgm:prSet presAssocID="{B7C0001C-339A-475B-839C-ABD9EA00EC3D}" presName="parTx" presStyleLbl="revTx" presStyleIdx="2" presStyleCnt="8">
        <dgm:presLayoutVars>
          <dgm:chMax val="0"/>
          <dgm:chPref val="0"/>
        </dgm:presLayoutVars>
      </dgm:prSet>
      <dgm:spPr/>
    </dgm:pt>
    <dgm:pt modelId="{7615398A-BCBF-4C35-89D4-C1428998A4AF}" type="pres">
      <dgm:prSet presAssocID="{8285F6C7-4ACC-4736-B034-3B0003386947}" presName="sibTrans" presStyleCnt="0"/>
      <dgm:spPr/>
    </dgm:pt>
    <dgm:pt modelId="{28C985D1-D04A-4216-9F6F-2C2C5B0B5637}" type="pres">
      <dgm:prSet presAssocID="{9E3F6F6A-0FFC-49E0-ADD5-BC8170547A68}" presName="compNode" presStyleCnt="0"/>
      <dgm:spPr/>
    </dgm:pt>
    <dgm:pt modelId="{4EF946EA-14A8-4D5B-A05E-D3B27BE4C6FA}" type="pres">
      <dgm:prSet presAssocID="{9E3F6F6A-0FFC-49E0-ADD5-BC8170547A68}" presName="bgRect" presStyleLbl="bgShp" presStyleIdx="3" presStyleCnt="8"/>
      <dgm:spPr/>
    </dgm:pt>
    <dgm:pt modelId="{DE86A8BA-8D3C-4AE8-8F71-69C0C21F0312}" type="pres">
      <dgm:prSet presAssocID="{9E3F6F6A-0FFC-49E0-ADD5-BC8170547A68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uários"/>
        </a:ext>
      </dgm:extLst>
    </dgm:pt>
    <dgm:pt modelId="{1A20805F-A707-4F03-850E-5C28F7B86E10}" type="pres">
      <dgm:prSet presAssocID="{9E3F6F6A-0FFC-49E0-ADD5-BC8170547A68}" presName="spaceRect" presStyleCnt="0"/>
      <dgm:spPr/>
    </dgm:pt>
    <dgm:pt modelId="{69CA440E-EEB0-4A1A-98E0-8DE4C5E7663F}" type="pres">
      <dgm:prSet presAssocID="{9E3F6F6A-0FFC-49E0-ADD5-BC8170547A68}" presName="parTx" presStyleLbl="revTx" presStyleIdx="3" presStyleCnt="8">
        <dgm:presLayoutVars>
          <dgm:chMax val="0"/>
          <dgm:chPref val="0"/>
        </dgm:presLayoutVars>
      </dgm:prSet>
      <dgm:spPr/>
    </dgm:pt>
    <dgm:pt modelId="{985D324E-921E-4E13-B5E8-C8E84578411C}" type="pres">
      <dgm:prSet presAssocID="{03481985-9DFC-4CB6-9643-DEBBEC7FF97F}" presName="sibTrans" presStyleCnt="0"/>
      <dgm:spPr/>
    </dgm:pt>
    <dgm:pt modelId="{3E83D926-2BA7-49BC-A968-3EA7EFB522A5}" type="pres">
      <dgm:prSet presAssocID="{498C9F95-6B1A-4DF2-945E-A8A062335514}" presName="compNode" presStyleCnt="0"/>
      <dgm:spPr/>
    </dgm:pt>
    <dgm:pt modelId="{B5F76BA3-FCA4-4082-ADEB-DA13A4D553CB}" type="pres">
      <dgm:prSet presAssocID="{498C9F95-6B1A-4DF2-945E-A8A062335514}" presName="bgRect" presStyleLbl="bgShp" presStyleIdx="4" presStyleCnt="8"/>
      <dgm:spPr/>
    </dgm:pt>
    <dgm:pt modelId="{A6D24C50-F091-4443-922E-F8A4B8F79E58}" type="pres">
      <dgm:prSet presAssocID="{498C9F95-6B1A-4DF2-945E-A8A062335514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0CDF43C8-260B-44CF-AA72-CCA56701DF18}" type="pres">
      <dgm:prSet presAssocID="{498C9F95-6B1A-4DF2-945E-A8A062335514}" presName="spaceRect" presStyleCnt="0"/>
      <dgm:spPr/>
    </dgm:pt>
    <dgm:pt modelId="{C3093927-8E93-4B13-A6E0-ED4B60D51A94}" type="pres">
      <dgm:prSet presAssocID="{498C9F95-6B1A-4DF2-945E-A8A062335514}" presName="parTx" presStyleLbl="revTx" presStyleIdx="4" presStyleCnt="8">
        <dgm:presLayoutVars>
          <dgm:chMax val="0"/>
          <dgm:chPref val="0"/>
        </dgm:presLayoutVars>
      </dgm:prSet>
      <dgm:spPr/>
    </dgm:pt>
    <dgm:pt modelId="{C6E22911-348D-4820-9BD5-6CEB01D0D561}" type="pres">
      <dgm:prSet presAssocID="{939B56F7-F820-4DDA-A117-D7C96465A572}" presName="sibTrans" presStyleCnt="0"/>
      <dgm:spPr/>
    </dgm:pt>
    <dgm:pt modelId="{44248A26-BDE7-42D5-B940-6E7CCF572320}" type="pres">
      <dgm:prSet presAssocID="{449D36AC-EAB1-4A91-B130-046226DB6BA7}" presName="compNode" presStyleCnt="0"/>
      <dgm:spPr/>
    </dgm:pt>
    <dgm:pt modelId="{BF5F6292-2D25-4C2A-9125-65BF38666341}" type="pres">
      <dgm:prSet presAssocID="{449D36AC-EAB1-4A91-B130-046226DB6BA7}" presName="bgRect" presStyleLbl="bgShp" presStyleIdx="5" presStyleCnt="8"/>
      <dgm:spPr/>
    </dgm:pt>
    <dgm:pt modelId="{988B2A4E-E24C-429F-A012-919288C4E092}" type="pres">
      <dgm:prSet presAssocID="{449D36AC-EAB1-4A91-B130-046226DB6BA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rro"/>
        </a:ext>
      </dgm:extLst>
    </dgm:pt>
    <dgm:pt modelId="{D8BC61D1-D156-4AC5-8019-BC06253478A3}" type="pres">
      <dgm:prSet presAssocID="{449D36AC-EAB1-4A91-B130-046226DB6BA7}" presName="spaceRect" presStyleCnt="0"/>
      <dgm:spPr/>
    </dgm:pt>
    <dgm:pt modelId="{E00A4317-2A13-4C73-983B-79A2F87D191C}" type="pres">
      <dgm:prSet presAssocID="{449D36AC-EAB1-4A91-B130-046226DB6BA7}" presName="parTx" presStyleLbl="revTx" presStyleIdx="5" presStyleCnt="8">
        <dgm:presLayoutVars>
          <dgm:chMax val="0"/>
          <dgm:chPref val="0"/>
        </dgm:presLayoutVars>
      </dgm:prSet>
      <dgm:spPr/>
    </dgm:pt>
    <dgm:pt modelId="{81AE2846-4D52-4B1B-8254-C8B064B644CD}" type="pres">
      <dgm:prSet presAssocID="{0A025A2D-FFC1-4066-88F9-E3648545B678}" presName="sibTrans" presStyleCnt="0"/>
      <dgm:spPr/>
    </dgm:pt>
    <dgm:pt modelId="{FD4519E0-8461-40EC-A0CB-717AEAC9D560}" type="pres">
      <dgm:prSet presAssocID="{0429F8B1-A38D-48FE-9F11-503D7CF37948}" presName="compNode" presStyleCnt="0"/>
      <dgm:spPr/>
    </dgm:pt>
    <dgm:pt modelId="{01E63488-C92B-49FE-B191-F0CD464B2C21}" type="pres">
      <dgm:prSet presAssocID="{0429F8B1-A38D-48FE-9F11-503D7CF37948}" presName="bgRect" presStyleLbl="bgShp" presStyleIdx="6" presStyleCnt="8"/>
      <dgm:spPr/>
    </dgm:pt>
    <dgm:pt modelId="{B3AA2F66-2CA4-4606-96AA-1FD886B3CE3D}" type="pres">
      <dgm:prSet presAssocID="{0429F8B1-A38D-48FE-9F11-503D7CF37948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ca de seleção"/>
        </a:ext>
      </dgm:extLst>
    </dgm:pt>
    <dgm:pt modelId="{5AE6D83B-D151-4195-838D-FFDB53998DD3}" type="pres">
      <dgm:prSet presAssocID="{0429F8B1-A38D-48FE-9F11-503D7CF37948}" presName="spaceRect" presStyleCnt="0"/>
      <dgm:spPr/>
    </dgm:pt>
    <dgm:pt modelId="{B2FE5AAF-4D3A-45E1-BC83-1CD5CE03E59E}" type="pres">
      <dgm:prSet presAssocID="{0429F8B1-A38D-48FE-9F11-503D7CF37948}" presName="parTx" presStyleLbl="revTx" presStyleIdx="6" presStyleCnt="8">
        <dgm:presLayoutVars>
          <dgm:chMax val="0"/>
          <dgm:chPref val="0"/>
        </dgm:presLayoutVars>
      </dgm:prSet>
      <dgm:spPr/>
    </dgm:pt>
    <dgm:pt modelId="{02D9571D-D101-49C7-A444-25D5F8B98E0E}" type="pres">
      <dgm:prSet presAssocID="{0F92734B-5824-4ABB-924D-2A89B14EF61F}" presName="sibTrans" presStyleCnt="0"/>
      <dgm:spPr/>
    </dgm:pt>
    <dgm:pt modelId="{87A5AC54-67D5-496B-8106-18736D59D064}" type="pres">
      <dgm:prSet presAssocID="{64BD342D-21A0-42B6-9679-34FC071A9E67}" presName="compNode" presStyleCnt="0"/>
      <dgm:spPr/>
    </dgm:pt>
    <dgm:pt modelId="{385AF470-6D0A-4254-8569-AC804B9AE42C}" type="pres">
      <dgm:prSet presAssocID="{64BD342D-21A0-42B6-9679-34FC071A9E67}" presName="bgRect" presStyleLbl="bgShp" presStyleIdx="7" presStyleCnt="8"/>
      <dgm:spPr/>
    </dgm:pt>
    <dgm:pt modelId="{E9CEFCF4-A572-412E-A119-3750400663B5}" type="pres">
      <dgm:prSet presAssocID="{64BD342D-21A0-42B6-9679-34FC071A9E6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lestrante"/>
        </a:ext>
      </dgm:extLst>
    </dgm:pt>
    <dgm:pt modelId="{E6E276C8-45EF-415F-8FB1-BEF7B82AAE04}" type="pres">
      <dgm:prSet presAssocID="{64BD342D-21A0-42B6-9679-34FC071A9E67}" presName="spaceRect" presStyleCnt="0"/>
      <dgm:spPr/>
    </dgm:pt>
    <dgm:pt modelId="{D9FCD072-2E65-46DB-B0D4-55A12C9CDE36}" type="pres">
      <dgm:prSet presAssocID="{64BD342D-21A0-42B6-9679-34FC071A9E67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4B1C7121-EC29-4C44-A0B9-A20E4FF97C87}" type="presOf" srcId="{BA20C4C2-8CC3-42B2-9CCC-2C47BBA6CB97}" destId="{ED87074C-75F8-47AC-A5EE-086094911D5C}" srcOrd="0" destOrd="0" presId="urn:microsoft.com/office/officeart/2018/2/layout/IconVerticalSolidList"/>
    <dgm:cxn modelId="{ED626E25-1D01-441F-A9B9-4D1B86F18FD6}" type="presOf" srcId="{449D36AC-EAB1-4A91-B130-046226DB6BA7}" destId="{E00A4317-2A13-4C73-983B-79A2F87D191C}" srcOrd="0" destOrd="0" presId="urn:microsoft.com/office/officeart/2018/2/layout/IconVerticalSolidList"/>
    <dgm:cxn modelId="{34C47C25-FCED-4233-B324-647C7744F968}" type="presOf" srcId="{9E3F6F6A-0FFC-49E0-ADD5-BC8170547A68}" destId="{69CA440E-EEB0-4A1A-98E0-8DE4C5E7663F}" srcOrd="0" destOrd="0" presId="urn:microsoft.com/office/officeart/2018/2/layout/IconVerticalSolidList"/>
    <dgm:cxn modelId="{DE78EE34-B366-4B08-BED7-51DE0765B1AE}" srcId="{61C86FF0-20B9-485D-87C5-356EA2FAED93}" destId="{B7C0001C-339A-475B-839C-ABD9EA00EC3D}" srcOrd="2" destOrd="0" parTransId="{B2038E5F-57B3-4475-B17E-C1BCBEB6C06E}" sibTransId="{8285F6C7-4ACC-4736-B034-3B0003386947}"/>
    <dgm:cxn modelId="{A58D7640-CE56-492B-BFA4-1D726798D293}" srcId="{61C86FF0-20B9-485D-87C5-356EA2FAED93}" destId="{0429F8B1-A38D-48FE-9F11-503D7CF37948}" srcOrd="6" destOrd="0" parTransId="{945142BB-406A-4525-9036-7BDD7EADA3C0}" sibTransId="{0F92734B-5824-4ABB-924D-2A89B14EF61F}"/>
    <dgm:cxn modelId="{4058C766-C715-419E-BE3B-E301B30B1AD0}" type="presOf" srcId="{0429F8B1-A38D-48FE-9F11-503D7CF37948}" destId="{B2FE5AAF-4D3A-45E1-BC83-1CD5CE03E59E}" srcOrd="0" destOrd="0" presId="urn:microsoft.com/office/officeart/2018/2/layout/IconVerticalSolidList"/>
    <dgm:cxn modelId="{8B16CC67-F1C7-40A8-83FA-672AB9A55CCB}" srcId="{61C86FF0-20B9-485D-87C5-356EA2FAED93}" destId="{6B4919AE-AD5D-4B93-ACC8-233B7929202B}" srcOrd="1" destOrd="0" parTransId="{509D7140-766E-4831-8412-1E7D1CDE3B92}" sibTransId="{17C05373-E3A5-4A44-8F21-A69B82EF2C34}"/>
    <dgm:cxn modelId="{144CD54E-306C-4395-9EFE-A95A97415EDD}" srcId="{61C86FF0-20B9-485D-87C5-356EA2FAED93}" destId="{498C9F95-6B1A-4DF2-945E-A8A062335514}" srcOrd="4" destOrd="0" parTransId="{4E11699E-9A18-4E71-B6D2-3E6ED880544F}" sibTransId="{939B56F7-F820-4DDA-A117-D7C96465A572}"/>
    <dgm:cxn modelId="{187D0474-5916-4C4A-B520-9F42802FED4E}" srcId="{61C86FF0-20B9-485D-87C5-356EA2FAED93}" destId="{449D36AC-EAB1-4A91-B130-046226DB6BA7}" srcOrd="5" destOrd="0" parTransId="{ED3C42FA-8BA1-4878-B2CE-155CBCD3BE64}" sibTransId="{0A025A2D-FFC1-4066-88F9-E3648545B678}"/>
    <dgm:cxn modelId="{54751293-75FC-485B-B707-C9237B542CF4}" type="presOf" srcId="{B7C0001C-339A-475B-839C-ABD9EA00EC3D}" destId="{C0C4697B-A82E-4D6B-95C5-B638493665F6}" srcOrd="0" destOrd="0" presId="urn:microsoft.com/office/officeart/2018/2/layout/IconVerticalSolidList"/>
    <dgm:cxn modelId="{75073CA3-5207-41B7-9259-780AC5326CB7}" type="presOf" srcId="{64BD342D-21A0-42B6-9679-34FC071A9E67}" destId="{D9FCD072-2E65-46DB-B0D4-55A12C9CDE36}" srcOrd="0" destOrd="0" presId="urn:microsoft.com/office/officeart/2018/2/layout/IconVerticalSolidList"/>
    <dgm:cxn modelId="{154EB7C5-9280-42C7-AC3C-5B48F35235C1}" type="presOf" srcId="{498C9F95-6B1A-4DF2-945E-A8A062335514}" destId="{C3093927-8E93-4B13-A6E0-ED4B60D51A94}" srcOrd="0" destOrd="0" presId="urn:microsoft.com/office/officeart/2018/2/layout/IconVerticalSolidList"/>
    <dgm:cxn modelId="{5C0AF4C6-6F61-4599-A42D-9735BECBF231}" srcId="{61C86FF0-20B9-485D-87C5-356EA2FAED93}" destId="{64BD342D-21A0-42B6-9679-34FC071A9E67}" srcOrd="7" destOrd="0" parTransId="{40F6365D-93CB-4405-A492-18B8ACA34A2E}" sibTransId="{1F7D8CFB-9523-4096-BCD8-EC0C8222469D}"/>
    <dgm:cxn modelId="{4840CDE0-25B0-46C7-84F7-BE59A6197033}" srcId="{61C86FF0-20B9-485D-87C5-356EA2FAED93}" destId="{BA20C4C2-8CC3-42B2-9CCC-2C47BBA6CB97}" srcOrd="0" destOrd="0" parTransId="{DA179135-B3C4-4B33-A22B-B14FF2DA1860}" sibTransId="{46F95CEE-66F5-4E97-812C-E950D94D4C0D}"/>
    <dgm:cxn modelId="{3A8F55EF-ED70-470A-85DE-5AA6CB440E9E}" type="presOf" srcId="{61C86FF0-20B9-485D-87C5-356EA2FAED93}" destId="{0D8C49A5-70F1-4A64-AA03-722F01DF8984}" srcOrd="0" destOrd="0" presId="urn:microsoft.com/office/officeart/2018/2/layout/IconVerticalSolidList"/>
    <dgm:cxn modelId="{49CB82F4-37FA-4F9B-8453-E54387CE6EFE}" srcId="{61C86FF0-20B9-485D-87C5-356EA2FAED93}" destId="{9E3F6F6A-0FFC-49E0-ADD5-BC8170547A68}" srcOrd="3" destOrd="0" parTransId="{E808BFD4-C86B-43EF-8410-BD097B5DB515}" sibTransId="{03481985-9DFC-4CB6-9643-DEBBEC7FF97F}"/>
    <dgm:cxn modelId="{EE134FF9-3535-4CE3-BFBD-AE037761B674}" type="presOf" srcId="{6B4919AE-AD5D-4B93-ACC8-233B7929202B}" destId="{5A4319CC-A734-477D-8201-1DDA8A8CC261}" srcOrd="0" destOrd="0" presId="urn:microsoft.com/office/officeart/2018/2/layout/IconVerticalSolidList"/>
    <dgm:cxn modelId="{90F17D84-60C4-4FD0-9292-6431B8DAD4EB}" type="presParOf" srcId="{0D8C49A5-70F1-4A64-AA03-722F01DF8984}" destId="{3A295442-8A42-43F3-A0C4-7889E12DECA7}" srcOrd="0" destOrd="0" presId="urn:microsoft.com/office/officeart/2018/2/layout/IconVerticalSolidList"/>
    <dgm:cxn modelId="{3EF6206B-C13D-492A-8D3B-7F542DDCC882}" type="presParOf" srcId="{3A295442-8A42-43F3-A0C4-7889E12DECA7}" destId="{AE1A3D09-EE69-4B55-AE9B-A3FEDAE90982}" srcOrd="0" destOrd="0" presId="urn:microsoft.com/office/officeart/2018/2/layout/IconVerticalSolidList"/>
    <dgm:cxn modelId="{6299B42D-A6ED-4351-AB63-C93D3D00235F}" type="presParOf" srcId="{3A295442-8A42-43F3-A0C4-7889E12DECA7}" destId="{C3B855E3-9206-4C76-A3D6-3B50B6FC7E85}" srcOrd="1" destOrd="0" presId="urn:microsoft.com/office/officeart/2018/2/layout/IconVerticalSolidList"/>
    <dgm:cxn modelId="{5678AC7F-3790-4922-BAE0-F3134B477D5A}" type="presParOf" srcId="{3A295442-8A42-43F3-A0C4-7889E12DECA7}" destId="{B299F067-0DAF-4936-B6C9-F813194EB5AE}" srcOrd="2" destOrd="0" presId="urn:microsoft.com/office/officeart/2018/2/layout/IconVerticalSolidList"/>
    <dgm:cxn modelId="{C51395F0-A2F2-442E-9531-5CBD10DA901F}" type="presParOf" srcId="{3A295442-8A42-43F3-A0C4-7889E12DECA7}" destId="{ED87074C-75F8-47AC-A5EE-086094911D5C}" srcOrd="3" destOrd="0" presId="urn:microsoft.com/office/officeart/2018/2/layout/IconVerticalSolidList"/>
    <dgm:cxn modelId="{73E764A1-C5AC-4148-A20A-FEDAF9AA1CB6}" type="presParOf" srcId="{0D8C49A5-70F1-4A64-AA03-722F01DF8984}" destId="{DFE39FD3-E149-4A78-A786-C4E57BAC811D}" srcOrd="1" destOrd="0" presId="urn:microsoft.com/office/officeart/2018/2/layout/IconVerticalSolidList"/>
    <dgm:cxn modelId="{53553BA8-1FC1-41D2-90F6-A8B67A99B820}" type="presParOf" srcId="{0D8C49A5-70F1-4A64-AA03-722F01DF8984}" destId="{389DA339-CCDA-493D-AA99-D6EE6479DCFE}" srcOrd="2" destOrd="0" presId="urn:microsoft.com/office/officeart/2018/2/layout/IconVerticalSolidList"/>
    <dgm:cxn modelId="{62932FD9-899B-4E49-98E4-07BC9C6ABE18}" type="presParOf" srcId="{389DA339-CCDA-493D-AA99-D6EE6479DCFE}" destId="{348F7038-9534-410C-A4FA-BAF41838AFD7}" srcOrd="0" destOrd="0" presId="urn:microsoft.com/office/officeart/2018/2/layout/IconVerticalSolidList"/>
    <dgm:cxn modelId="{C1A01F9B-C63E-4AF7-91D2-B1711E88C326}" type="presParOf" srcId="{389DA339-CCDA-493D-AA99-D6EE6479DCFE}" destId="{FE7484C3-D8D5-4A32-B503-2FB3A5D0B588}" srcOrd="1" destOrd="0" presId="urn:microsoft.com/office/officeart/2018/2/layout/IconVerticalSolidList"/>
    <dgm:cxn modelId="{B9AB5EEB-9884-4BD9-BADC-FD4886912DA8}" type="presParOf" srcId="{389DA339-CCDA-493D-AA99-D6EE6479DCFE}" destId="{B2D80708-B441-4A3B-8831-2321E9F7997C}" srcOrd="2" destOrd="0" presId="urn:microsoft.com/office/officeart/2018/2/layout/IconVerticalSolidList"/>
    <dgm:cxn modelId="{F25DA1A3-5A93-474B-852C-02B7445E848F}" type="presParOf" srcId="{389DA339-CCDA-493D-AA99-D6EE6479DCFE}" destId="{5A4319CC-A734-477D-8201-1DDA8A8CC261}" srcOrd="3" destOrd="0" presId="urn:microsoft.com/office/officeart/2018/2/layout/IconVerticalSolidList"/>
    <dgm:cxn modelId="{B9B95127-B239-41E9-9A1A-1D833DF77576}" type="presParOf" srcId="{0D8C49A5-70F1-4A64-AA03-722F01DF8984}" destId="{BC17DD86-DBC4-47E4-B369-9287D062F6BF}" srcOrd="3" destOrd="0" presId="urn:microsoft.com/office/officeart/2018/2/layout/IconVerticalSolidList"/>
    <dgm:cxn modelId="{80B9DD20-6D5E-4CBD-820F-D6B34FDAEE5A}" type="presParOf" srcId="{0D8C49A5-70F1-4A64-AA03-722F01DF8984}" destId="{596569BC-99ED-409F-A800-EF3D9100BC51}" srcOrd="4" destOrd="0" presId="urn:microsoft.com/office/officeart/2018/2/layout/IconVerticalSolidList"/>
    <dgm:cxn modelId="{861C425B-8315-4E28-A7A1-E9F788A90BE9}" type="presParOf" srcId="{596569BC-99ED-409F-A800-EF3D9100BC51}" destId="{18C748DC-5A9F-4C36-BEB0-7DEB1FC45345}" srcOrd="0" destOrd="0" presId="urn:microsoft.com/office/officeart/2018/2/layout/IconVerticalSolidList"/>
    <dgm:cxn modelId="{E3B051D3-4689-45C2-8628-16C84B46B5BC}" type="presParOf" srcId="{596569BC-99ED-409F-A800-EF3D9100BC51}" destId="{8BD655C5-4C6B-46FF-A54F-D7C14798B045}" srcOrd="1" destOrd="0" presId="urn:microsoft.com/office/officeart/2018/2/layout/IconVerticalSolidList"/>
    <dgm:cxn modelId="{ADBB3DDA-A890-4D05-8D36-2E2BD82CAB4F}" type="presParOf" srcId="{596569BC-99ED-409F-A800-EF3D9100BC51}" destId="{5725E53E-DD0F-44F0-9C71-DE2A34F7920A}" srcOrd="2" destOrd="0" presId="urn:microsoft.com/office/officeart/2018/2/layout/IconVerticalSolidList"/>
    <dgm:cxn modelId="{2B9C9DC1-8A98-4CD8-B6FB-81DAD4638B57}" type="presParOf" srcId="{596569BC-99ED-409F-A800-EF3D9100BC51}" destId="{C0C4697B-A82E-4D6B-95C5-B638493665F6}" srcOrd="3" destOrd="0" presId="urn:microsoft.com/office/officeart/2018/2/layout/IconVerticalSolidList"/>
    <dgm:cxn modelId="{501C9066-3653-42D6-87A3-51CE6F86BA3F}" type="presParOf" srcId="{0D8C49A5-70F1-4A64-AA03-722F01DF8984}" destId="{7615398A-BCBF-4C35-89D4-C1428998A4AF}" srcOrd="5" destOrd="0" presId="urn:microsoft.com/office/officeart/2018/2/layout/IconVerticalSolidList"/>
    <dgm:cxn modelId="{0AF3BBBA-8F41-4D87-B782-982C76B9AE06}" type="presParOf" srcId="{0D8C49A5-70F1-4A64-AA03-722F01DF8984}" destId="{28C985D1-D04A-4216-9F6F-2C2C5B0B5637}" srcOrd="6" destOrd="0" presId="urn:microsoft.com/office/officeart/2018/2/layout/IconVerticalSolidList"/>
    <dgm:cxn modelId="{09444880-6ECF-4991-A5E7-AAEBD50682CA}" type="presParOf" srcId="{28C985D1-D04A-4216-9F6F-2C2C5B0B5637}" destId="{4EF946EA-14A8-4D5B-A05E-D3B27BE4C6FA}" srcOrd="0" destOrd="0" presId="urn:microsoft.com/office/officeart/2018/2/layout/IconVerticalSolidList"/>
    <dgm:cxn modelId="{A6867C6B-BACE-4ED7-A3D9-0D08A6F3D803}" type="presParOf" srcId="{28C985D1-D04A-4216-9F6F-2C2C5B0B5637}" destId="{DE86A8BA-8D3C-4AE8-8F71-69C0C21F0312}" srcOrd="1" destOrd="0" presId="urn:microsoft.com/office/officeart/2018/2/layout/IconVerticalSolidList"/>
    <dgm:cxn modelId="{E2AF43D1-A4B5-4B8D-AEC2-686681FB5843}" type="presParOf" srcId="{28C985D1-D04A-4216-9F6F-2C2C5B0B5637}" destId="{1A20805F-A707-4F03-850E-5C28F7B86E10}" srcOrd="2" destOrd="0" presId="urn:microsoft.com/office/officeart/2018/2/layout/IconVerticalSolidList"/>
    <dgm:cxn modelId="{7DE36779-218C-4163-9BBE-2E0C8B299853}" type="presParOf" srcId="{28C985D1-D04A-4216-9F6F-2C2C5B0B5637}" destId="{69CA440E-EEB0-4A1A-98E0-8DE4C5E7663F}" srcOrd="3" destOrd="0" presId="urn:microsoft.com/office/officeart/2018/2/layout/IconVerticalSolidList"/>
    <dgm:cxn modelId="{E9A737ED-BC42-48C6-8942-0F424DC144C1}" type="presParOf" srcId="{0D8C49A5-70F1-4A64-AA03-722F01DF8984}" destId="{985D324E-921E-4E13-B5E8-C8E84578411C}" srcOrd="7" destOrd="0" presId="urn:microsoft.com/office/officeart/2018/2/layout/IconVerticalSolidList"/>
    <dgm:cxn modelId="{5BEA8212-A734-4568-8C95-B74F7FC64907}" type="presParOf" srcId="{0D8C49A5-70F1-4A64-AA03-722F01DF8984}" destId="{3E83D926-2BA7-49BC-A968-3EA7EFB522A5}" srcOrd="8" destOrd="0" presId="urn:microsoft.com/office/officeart/2018/2/layout/IconVerticalSolidList"/>
    <dgm:cxn modelId="{59BED6BD-557C-46AF-B41F-489B591700A6}" type="presParOf" srcId="{3E83D926-2BA7-49BC-A968-3EA7EFB522A5}" destId="{B5F76BA3-FCA4-4082-ADEB-DA13A4D553CB}" srcOrd="0" destOrd="0" presId="urn:microsoft.com/office/officeart/2018/2/layout/IconVerticalSolidList"/>
    <dgm:cxn modelId="{43F34A74-0495-4BE1-ACDB-A3603739FC7A}" type="presParOf" srcId="{3E83D926-2BA7-49BC-A968-3EA7EFB522A5}" destId="{A6D24C50-F091-4443-922E-F8A4B8F79E58}" srcOrd="1" destOrd="0" presId="urn:microsoft.com/office/officeart/2018/2/layout/IconVerticalSolidList"/>
    <dgm:cxn modelId="{6BCB0AAD-15D1-4A72-8BF2-76F335C22314}" type="presParOf" srcId="{3E83D926-2BA7-49BC-A968-3EA7EFB522A5}" destId="{0CDF43C8-260B-44CF-AA72-CCA56701DF18}" srcOrd="2" destOrd="0" presId="urn:microsoft.com/office/officeart/2018/2/layout/IconVerticalSolidList"/>
    <dgm:cxn modelId="{101CEF2B-C106-428D-9696-C53BF8FE20E4}" type="presParOf" srcId="{3E83D926-2BA7-49BC-A968-3EA7EFB522A5}" destId="{C3093927-8E93-4B13-A6E0-ED4B60D51A94}" srcOrd="3" destOrd="0" presId="urn:microsoft.com/office/officeart/2018/2/layout/IconVerticalSolidList"/>
    <dgm:cxn modelId="{4D12CE1D-131E-4582-9E6E-7DC870CC599B}" type="presParOf" srcId="{0D8C49A5-70F1-4A64-AA03-722F01DF8984}" destId="{C6E22911-348D-4820-9BD5-6CEB01D0D561}" srcOrd="9" destOrd="0" presId="urn:microsoft.com/office/officeart/2018/2/layout/IconVerticalSolidList"/>
    <dgm:cxn modelId="{685E3651-2432-4C7B-B2EE-43D4E481E083}" type="presParOf" srcId="{0D8C49A5-70F1-4A64-AA03-722F01DF8984}" destId="{44248A26-BDE7-42D5-B940-6E7CCF572320}" srcOrd="10" destOrd="0" presId="urn:microsoft.com/office/officeart/2018/2/layout/IconVerticalSolidList"/>
    <dgm:cxn modelId="{9AA7B1F4-6819-4F9B-BAAF-BC5746098A83}" type="presParOf" srcId="{44248A26-BDE7-42D5-B940-6E7CCF572320}" destId="{BF5F6292-2D25-4C2A-9125-65BF38666341}" srcOrd="0" destOrd="0" presId="urn:microsoft.com/office/officeart/2018/2/layout/IconVerticalSolidList"/>
    <dgm:cxn modelId="{0ECAB98A-AC68-40DF-A27D-3DA36DA988A1}" type="presParOf" srcId="{44248A26-BDE7-42D5-B940-6E7CCF572320}" destId="{988B2A4E-E24C-429F-A012-919288C4E092}" srcOrd="1" destOrd="0" presId="urn:microsoft.com/office/officeart/2018/2/layout/IconVerticalSolidList"/>
    <dgm:cxn modelId="{04B6DA88-490B-4FD9-906A-73DF48A751D6}" type="presParOf" srcId="{44248A26-BDE7-42D5-B940-6E7CCF572320}" destId="{D8BC61D1-D156-4AC5-8019-BC06253478A3}" srcOrd="2" destOrd="0" presId="urn:microsoft.com/office/officeart/2018/2/layout/IconVerticalSolidList"/>
    <dgm:cxn modelId="{E3C03588-5EFD-4F58-9C41-B78C3D2135F0}" type="presParOf" srcId="{44248A26-BDE7-42D5-B940-6E7CCF572320}" destId="{E00A4317-2A13-4C73-983B-79A2F87D191C}" srcOrd="3" destOrd="0" presId="urn:microsoft.com/office/officeart/2018/2/layout/IconVerticalSolidList"/>
    <dgm:cxn modelId="{8E40D616-7866-49FF-902C-6B0C708F0BD5}" type="presParOf" srcId="{0D8C49A5-70F1-4A64-AA03-722F01DF8984}" destId="{81AE2846-4D52-4B1B-8254-C8B064B644CD}" srcOrd="11" destOrd="0" presId="urn:microsoft.com/office/officeart/2018/2/layout/IconVerticalSolidList"/>
    <dgm:cxn modelId="{BB99BF59-7521-4758-B91A-87AF131935E8}" type="presParOf" srcId="{0D8C49A5-70F1-4A64-AA03-722F01DF8984}" destId="{FD4519E0-8461-40EC-A0CB-717AEAC9D560}" srcOrd="12" destOrd="0" presId="urn:microsoft.com/office/officeart/2018/2/layout/IconVerticalSolidList"/>
    <dgm:cxn modelId="{08CC7C0E-D15C-4CDC-8046-2EE6B2BD2030}" type="presParOf" srcId="{FD4519E0-8461-40EC-A0CB-717AEAC9D560}" destId="{01E63488-C92B-49FE-B191-F0CD464B2C21}" srcOrd="0" destOrd="0" presId="urn:microsoft.com/office/officeart/2018/2/layout/IconVerticalSolidList"/>
    <dgm:cxn modelId="{5C1C45AB-6849-4DF9-A848-4AC5E284DA0E}" type="presParOf" srcId="{FD4519E0-8461-40EC-A0CB-717AEAC9D560}" destId="{B3AA2F66-2CA4-4606-96AA-1FD886B3CE3D}" srcOrd="1" destOrd="0" presId="urn:microsoft.com/office/officeart/2018/2/layout/IconVerticalSolidList"/>
    <dgm:cxn modelId="{66F29672-3C6F-4ACE-912A-BF535CD7C7EB}" type="presParOf" srcId="{FD4519E0-8461-40EC-A0CB-717AEAC9D560}" destId="{5AE6D83B-D151-4195-838D-FFDB53998DD3}" srcOrd="2" destOrd="0" presId="urn:microsoft.com/office/officeart/2018/2/layout/IconVerticalSolidList"/>
    <dgm:cxn modelId="{27BB02CE-41BA-40AF-885D-FD7CBC418BFE}" type="presParOf" srcId="{FD4519E0-8461-40EC-A0CB-717AEAC9D560}" destId="{B2FE5AAF-4D3A-45E1-BC83-1CD5CE03E59E}" srcOrd="3" destOrd="0" presId="urn:microsoft.com/office/officeart/2018/2/layout/IconVerticalSolidList"/>
    <dgm:cxn modelId="{04F60D0C-DE0C-48AE-A335-8210042ADD1C}" type="presParOf" srcId="{0D8C49A5-70F1-4A64-AA03-722F01DF8984}" destId="{02D9571D-D101-49C7-A444-25D5F8B98E0E}" srcOrd="13" destOrd="0" presId="urn:microsoft.com/office/officeart/2018/2/layout/IconVerticalSolidList"/>
    <dgm:cxn modelId="{541D467A-4FCA-4201-9182-F030D0571F71}" type="presParOf" srcId="{0D8C49A5-70F1-4A64-AA03-722F01DF8984}" destId="{87A5AC54-67D5-496B-8106-18736D59D064}" srcOrd="14" destOrd="0" presId="urn:microsoft.com/office/officeart/2018/2/layout/IconVerticalSolidList"/>
    <dgm:cxn modelId="{C79B83D5-803A-4B87-866D-15845FC9BD64}" type="presParOf" srcId="{87A5AC54-67D5-496B-8106-18736D59D064}" destId="{385AF470-6D0A-4254-8569-AC804B9AE42C}" srcOrd="0" destOrd="0" presId="urn:microsoft.com/office/officeart/2018/2/layout/IconVerticalSolidList"/>
    <dgm:cxn modelId="{83F6865B-BAB6-4495-A45B-06A0E338E08B}" type="presParOf" srcId="{87A5AC54-67D5-496B-8106-18736D59D064}" destId="{E9CEFCF4-A572-412E-A119-3750400663B5}" srcOrd="1" destOrd="0" presId="urn:microsoft.com/office/officeart/2018/2/layout/IconVerticalSolidList"/>
    <dgm:cxn modelId="{7D27A3FC-E882-4A31-A10D-FD6B5BB12619}" type="presParOf" srcId="{87A5AC54-67D5-496B-8106-18736D59D064}" destId="{E6E276C8-45EF-415F-8FB1-BEF7B82AAE04}" srcOrd="2" destOrd="0" presId="urn:microsoft.com/office/officeart/2018/2/layout/IconVerticalSolidList"/>
    <dgm:cxn modelId="{D6A0DD35-0C26-41AC-8E6A-B6FA1120066C}" type="presParOf" srcId="{87A5AC54-67D5-496B-8106-18736D59D064}" destId="{D9FCD072-2E65-46DB-B0D4-55A12C9CDE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A3D09-EE69-4B55-AE9B-A3FEDAE90982}">
      <dsp:nvSpPr>
        <dsp:cNvPr id="0" name=""/>
        <dsp:cNvSpPr/>
      </dsp:nvSpPr>
      <dsp:spPr>
        <a:xfrm>
          <a:off x="0" y="1408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B855E3-9206-4C76-A3D6-3B50B6FC7E85}">
      <dsp:nvSpPr>
        <dsp:cNvPr id="0" name=""/>
        <dsp:cNvSpPr/>
      </dsp:nvSpPr>
      <dsp:spPr>
        <a:xfrm>
          <a:off x="60234" y="46211"/>
          <a:ext cx="109624" cy="1095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7074C-75F8-47AC-A5EE-086094911D5C}">
      <dsp:nvSpPr>
        <dsp:cNvPr id="0" name=""/>
        <dsp:cNvSpPr/>
      </dsp:nvSpPr>
      <dsp:spPr>
        <a:xfrm>
          <a:off x="230093" y="1408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Ação de Desenvolvimento: </a:t>
          </a:r>
          <a:r>
            <a:rPr lang="pt-BR" sz="1400" i="0" kern="1200"/>
            <a:t>Escola de Atendimento</a:t>
          </a:r>
          <a:endParaRPr lang="en-US" sz="1400" kern="1200"/>
        </a:p>
      </dsp:txBody>
      <dsp:txXfrm>
        <a:off x="230093" y="1408"/>
        <a:ext cx="7305732" cy="236458"/>
      </dsp:txXfrm>
    </dsp:sp>
    <dsp:sp modelId="{348F7038-9534-410C-A4FA-BAF41838AFD7}">
      <dsp:nvSpPr>
        <dsp:cNvPr id="0" name=""/>
        <dsp:cNvSpPr/>
      </dsp:nvSpPr>
      <dsp:spPr>
        <a:xfrm>
          <a:off x="0" y="296981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7484C3-D8D5-4A32-B503-2FB3A5D0B588}">
      <dsp:nvSpPr>
        <dsp:cNvPr id="0" name=""/>
        <dsp:cNvSpPr/>
      </dsp:nvSpPr>
      <dsp:spPr>
        <a:xfrm>
          <a:off x="60234" y="341783"/>
          <a:ext cx="109624" cy="1095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319CC-A734-477D-8201-1DDA8A8CC261}">
      <dsp:nvSpPr>
        <dsp:cNvPr id="0" name=""/>
        <dsp:cNvSpPr/>
      </dsp:nvSpPr>
      <dsp:spPr>
        <a:xfrm>
          <a:off x="230093" y="296981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Carga Horária: </a:t>
          </a:r>
          <a:r>
            <a:rPr lang="en-US" sz="1400" b="0" i="0" kern="1200"/>
            <a:t>20 horas</a:t>
          </a:r>
          <a:endParaRPr lang="en-US" sz="1400" kern="1200"/>
        </a:p>
      </dsp:txBody>
      <dsp:txXfrm>
        <a:off x="230093" y="296981"/>
        <a:ext cx="7305732" cy="236458"/>
      </dsp:txXfrm>
    </dsp:sp>
    <dsp:sp modelId="{18C748DC-5A9F-4C36-BEB0-7DEB1FC45345}">
      <dsp:nvSpPr>
        <dsp:cNvPr id="0" name=""/>
        <dsp:cNvSpPr/>
      </dsp:nvSpPr>
      <dsp:spPr>
        <a:xfrm>
          <a:off x="0" y="592553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655C5-4C6B-46FF-A54F-D7C14798B045}">
      <dsp:nvSpPr>
        <dsp:cNvPr id="0" name=""/>
        <dsp:cNvSpPr/>
      </dsp:nvSpPr>
      <dsp:spPr>
        <a:xfrm>
          <a:off x="60234" y="637356"/>
          <a:ext cx="109624" cy="1095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4697B-A82E-4D6B-95C5-B638493665F6}">
      <dsp:nvSpPr>
        <dsp:cNvPr id="0" name=""/>
        <dsp:cNvSpPr/>
      </dsp:nvSpPr>
      <dsp:spPr>
        <a:xfrm>
          <a:off x="230093" y="592553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/>
            <a:t>Período</a:t>
          </a:r>
          <a:r>
            <a:rPr lang="en-US" sz="1400" b="1" i="0" kern="1200" dirty="0"/>
            <a:t> de </a:t>
          </a:r>
          <a:r>
            <a:rPr lang="en-US" sz="1400" b="1" i="0" kern="1200" dirty="0" err="1"/>
            <a:t>Realização</a:t>
          </a:r>
          <a:r>
            <a:rPr lang="en-US" sz="1400" b="1" i="0" kern="1200" dirty="0"/>
            <a:t>: </a:t>
          </a:r>
          <a:r>
            <a:rPr lang="en-US" sz="1400" kern="1200" dirty="0"/>
            <a:t>22/03 a 01/04/2021</a:t>
          </a:r>
        </a:p>
      </dsp:txBody>
      <dsp:txXfrm>
        <a:off x="230093" y="592553"/>
        <a:ext cx="7305732" cy="236458"/>
      </dsp:txXfrm>
    </dsp:sp>
    <dsp:sp modelId="{4EF946EA-14A8-4D5B-A05E-D3B27BE4C6FA}">
      <dsp:nvSpPr>
        <dsp:cNvPr id="0" name=""/>
        <dsp:cNvSpPr/>
      </dsp:nvSpPr>
      <dsp:spPr>
        <a:xfrm>
          <a:off x="0" y="888126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6A8BA-8D3C-4AE8-8F71-69C0C21F0312}">
      <dsp:nvSpPr>
        <dsp:cNvPr id="0" name=""/>
        <dsp:cNvSpPr/>
      </dsp:nvSpPr>
      <dsp:spPr>
        <a:xfrm>
          <a:off x="60234" y="932929"/>
          <a:ext cx="109624" cy="1095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A440E-EEB0-4A1A-98E0-8DE4C5E7663F}">
      <dsp:nvSpPr>
        <dsp:cNvPr id="0" name=""/>
        <dsp:cNvSpPr/>
      </dsp:nvSpPr>
      <dsp:spPr>
        <a:xfrm>
          <a:off x="230093" y="888126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Público Alvo: </a:t>
          </a:r>
          <a:r>
            <a:rPr lang="en-US" sz="1400" b="0" i="0" kern="1200"/>
            <a:t>Servidores C</a:t>
          </a:r>
          <a:r>
            <a:rPr lang="en-US" sz="1400" kern="1200"/>
            <a:t>onvocados da Biblioteca Central da UFAM</a:t>
          </a:r>
        </a:p>
      </dsp:txBody>
      <dsp:txXfrm>
        <a:off x="230093" y="888126"/>
        <a:ext cx="7305732" cy="236458"/>
      </dsp:txXfrm>
    </dsp:sp>
    <dsp:sp modelId="{B5F76BA3-FCA4-4082-ADEB-DA13A4D553CB}">
      <dsp:nvSpPr>
        <dsp:cNvPr id="0" name=""/>
        <dsp:cNvSpPr/>
      </dsp:nvSpPr>
      <dsp:spPr>
        <a:xfrm>
          <a:off x="0" y="1183699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D24C50-F091-4443-922E-F8A4B8F79E58}">
      <dsp:nvSpPr>
        <dsp:cNvPr id="0" name=""/>
        <dsp:cNvSpPr/>
      </dsp:nvSpPr>
      <dsp:spPr>
        <a:xfrm>
          <a:off x="60234" y="1228501"/>
          <a:ext cx="109624" cy="10951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093927-8E93-4B13-A6E0-ED4B60D51A94}">
      <dsp:nvSpPr>
        <dsp:cNvPr id="0" name=""/>
        <dsp:cNvSpPr/>
      </dsp:nvSpPr>
      <dsp:spPr>
        <a:xfrm>
          <a:off x="230093" y="1183699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Local: </a:t>
          </a:r>
          <a:r>
            <a:rPr lang="en-US" sz="1400" kern="1200"/>
            <a:t>Plataforma ZooM</a:t>
          </a:r>
        </a:p>
      </dsp:txBody>
      <dsp:txXfrm>
        <a:off x="230093" y="1183699"/>
        <a:ext cx="7305732" cy="236458"/>
      </dsp:txXfrm>
    </dsp:sp>
    <dsp:sp modelId="{BF5F6292-2D25-4C2A-9125-65BF38666341}">
      <dsp:nvSpPr>
        <dsp:cNvPr id="0" name=""/>
        <dsp:cNvSpPr/>
      </dsp:nvSpPr>
      <dsp:spPr>
        <a:xfrm>
          <a:off x="0" y="1479271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8B2A4E-E24C-429F-A012-919288C4E092}">
      <dsp:nvSpPr>
        <dsp:cNvPr id="0" name=""/>
        <dsp:cNvSpPr/>
      </dsp:nvSpPr>
      <dsp:spPr>
        <a:xfrm>
          <a:off x="60234" y="1524074"/>
          <a:ext cx="109624" cy="10951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0A4317-2A13-4C73-983B-79A2F87D191C}">
      <dsp:nvSpPr>
        <dsp:cNvPr id="0" name=""/>
        <dsp:cNvSpPr/>
      </dsp:nvSpPr>
      <dsp:spPr>
        <a:xfrm>
          <a:off x="230093" y="1479271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Modalidade: </a:t>
          </a:r>
          <a:r>
            <a:rPr lang="en-US" sz="1400" b="0" i="0" kern="1200"/>
            <a:t>EaD</a:t>
          </a:r>
          <a:endParaRPr lang="en-US" sz="1400" kern="1200"/>
        </a:p>
      </dsp:txBody>
      <dsp:txXfrm>
        <a:off x="230093" y="1479271"/>
        <a:ext cx="7305732" cy="236458"/>
      </dsp:txXfrm>
    </dsp:sp>
    <dsp:sp modelId="{01E63488-C92B-49FE-B191-F0CD464B2C21}">
      <dsp:nvSpPr>
        <dsp:cNvPr id="0" name=""/>
        <dsp:cNvSpPr/>
      </dsp:nvSpPr>
      <dsp:spPr>
        <a:xfrm>
          <a:off x="0" y="1774844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A2F66-2CA4-4606-96AA-1FD886B3CE3D}">
      <dsp:nvSpPr>
        <dsp:cNvPr id="0" name=""/>
        <dsp:cNvSpPr/>
      </dsp:nvSpPr>
      <dsp:spPr>
        <a:xfrm>
          <a:off x="60234" y="1819647"/>
          <a:ext cx="109624" cy="10951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E5AAF-4D3A-45E1-BC83-1CD5CE03E59E}">
      <dsp:nvSpPr>
        <dsp:cNvPr id="0" name=""/>
        <dsp:cNvSpPr/>
      </dsp:nvSpPr>
      <dsp:spPr>
        <a:xfrm>
          <a:off x="230093" y="1774844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Previsto no Plano de Desenvolvimento de Pessoas:  </a:t>
          </a:r>
          <a:r>
            <a:rPr lang="en-US" sz="1400" b="0" i="0" kern="1200"/>
            <a:t>SIM ( </a:t>
          </a:r>
          <a:r>
            <a:rPr lang="en-US" sz="1400" kern="1200"/>
            <a:t>X</a:t>
          </a:r>
          <a:r>
            <a:rPr lang="en-US" sz="1400" b="0" i="0" kern="1200"/>
            <a:t> ) NÃO (  ) </a:t>
          </a:r>
          <a:endParaRPr lang="en-US" sz="1400" kern="1200"/>
        </a:p>
      </dsp:txBody>
      <dsp:txXfrm>
        <a:off x="230093" y="1774844"/>
        <a:ext cx="7305732" cy="236458"/>
      </dsp:txXfrm>
    </dsp:sp>
    <dsp:sp modelId="{385AF470-6D0A-4254-8569-AC804B9AE42C}">
      <dsp:nvSpPr>
        <dsp:cNvPr id="0" name=""/>
        <dsp:cNvSpPr/>
      </dsp:nvSpPr>
      <dsp:spPr>
        <a:xfrm>
          <a:off x="0" y="2070417"/>
          <a:ext cx="7556499" cy="19912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EFCF4-A572-412E-A119-3750400663B5}">
      <dsp:nvSpPr>
        <dsp:cNvPr id="0" name=""/>
        <dsp:cNvSpPr/>
      </dsp:nvSpPr>
      <dsp:spPr>
        <a:xfrm>
          <a:off x="60234" y="2115219"/>
          <a:ext cx="109624" cy="10951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CD072-2E65-46DB-B0D4-55A12C9CDE36}">
      <dsp:nvSpPr>
        <dsp:cNvPr id="0" name=""/>
        <dsp:cNvSpPr/>
      </dsp:nvSpPr>
      <dsp:spPr>
        <a:xfrm>
          <a:off x="230093" y="2070417"/>
          <a:ext cx="7305732" cy="236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25" tIns="25025" rIns="25025" bIns="2502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/>
            <a:t>Instrutora</a:t>
          </a:r>
          <a:r>
            <a:rPr lang="en-US" sz="1400" b="1" kern="1200"/>
            <a:t>: </a:t>
          </a:r>
          <a:r>
            <a:rPr lang="en-US" sz="1400" kern="1200"/>
            <a:t>Psicóloga Alessandra  Esper </a:t>
          </a:r>
        </a:p>
      </dsp:txBody>
      <dsp:txXfrm>
        <a:off x="230093" y="2070417"/>
        <a:ext cx="7305732" cy="2364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8" y="3314955"/>
            <a:ext cx="64230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6" y="5988307"/>
            <a:ext cx="52895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6" y="2459485"/>
            <a:ext cx="32870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8" y="2459485"/>
            <a:ext cx="32870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9"/>
            <a:ext cx="68008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5"/>
            <a:ext cx="68008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5"/>
            <a:ext cx="2418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6" y="9944865"/>
            <a:ext cx="1737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5"/>
            <a:ext cx="1737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1.xm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2.xml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Diagrama&#10;&#10;Descrição gerada automaticament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63500"/>
            <a:ext cx="7556500" cy="9447301"/>
          </a:xfrm>
          <a:prstGeom prst="rect">
            <a:avLst/>
          </a:prstGeom>
        </p:spPr>
      </p:pic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B331CFFE-DB8A-4625-AF46-2C490FA4D97F}"/>
              </a:ext>
            </a:extLst>
          </p:cNvPr>
          <p:cNvSpPr txBox="1"/>
          <p:nvPr/>
        </p:nvSpPr>
        <p:spPr>
          <a:xfrm>
            <a:off x="264332" y="5425007"/>
            <a:ext cx="3058319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rgbClr val="1B75BB"/>
              </a:buClr>
              <a:buSzPts val="1500"/>
            </a:pP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Nº de </a:t>
            </a: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Servidores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Convocados</a:t>
            </a:r>
            <a:endParaRPr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93;p1">
            <a:extLst>
              <a:ext uri="{FF2B5EF4-FFF2-40B4-BE49-F238E27FC236}">
                <a16:creationId xmlns:a16="http://schemas.microsoft.com/office/drawing/2014/main" id="{C8EF766D-C648-4B79-A835-08FFFD62099F}"/>
              </a:ext>
            </a:extLst>
          </p:cNvPr>
          <p:cNvSpPr txBox="1"/>
          <p:nvPr/>
        </p:nvSpPr>
        <p:spPr>
          <a:xfrm>
            <a:off x="4290219" y="5425008"/>
            <a:ext cx="3014662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1B75BB"/>
              </a:buClr>
              <a:buSzPts val="1500"/>
            </a:pP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Investimento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</a:t>
            </a: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Financeiro</a:t>
            </a:r>
            <a:endParaRPr sz="17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oogle Shape;90;p1">
            <a:extLst>
              <a:ext uri="{FF2B5EF4-FFF2-40B4-BE49-F238E27FC236}">
                <a16:creationId xmlns:a16="http://schemas.microsoft.com/office/drawing/2014/main" id="{D8631109-1985-450D-9514-BF40FA6D8F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450" y="5803903"/>
          <a:ext cx="2514600" cy="2417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oogle Shape;91;p1">
            <a:extLst>
              <a:ext uri="{FF2B5EF4-FFF2-40B4-BE49-F238E27FC236}">
                <a16:creationId xmlns:a16="http://schemas.microsoft.com/office/drawing/2014/main" id="{472D4178-6B22-48B9-BAAF-39AE8B4EED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4050" y="5778908"/>
          <a:ext cx="2667000" cy="2442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Google Shape;89;p1">
            <a:extLst>
              <a:ext uri="{FF2B5EF4-FFF2-40B4-BE49-F238E27FC236}">
                <a16:creationId xmlns:a16="http://schemas.microsoft.com/office/drawing/2014/main" id="{FE3567A8-EDB9-43BA-8C91-3815B7993A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2304181"/>
              </p:ext>
            </p:extLst>
          </p:nvPr>
        </p:nvGraphicFramePr>
        <p:xfrm>
          <a:off x="4113" y="2755900"/>
          <a:ext cx="7556499" cy="2308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8748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Diagrama&#10;&#10;Descrição gerada automaticamente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63500"/>
            <a:ext cx="7556500" cy="9447301"/>
          </a:xfrm>
          <a:prstGeom prst="rect">
            <a:avLst/>
          </a:prstGeom>
        </p:spPr>
      </p:pic>
      <p:sp>
        <p:nvSpPr>
          <p:cNvPr id="4" name="Google Shape;92;p1">
            <a:extLst>
              <a:ext uri="{FF2B5EF4-FFF2-40B4-BE49-F238E27FC236}">
                <a16:creationId xmlns:a16="http://schemas.microsoft.com/office/drawing/2014/main" id="{B331CFFE-DB8A-4625-AF46-2C490FA4D97F}"/>
              </a:ext>
            </a:extLst>
          </p:cNvPr>
          <p:cNvSpPr txBox="1"/>
          <p:nvPr/>
        </p:nvSpPr>
        <p:spPr>
          <a:xfrm>
            <a:off x="104313" y="3289304"/>
            <a:ext cx="3058319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defRPr sz="1599" b="1" i="0" u="none" strike="noStrike" kern="1200" baseline="0">
                <a:solidFill>
                  <a:srgbClr val="1B75BB"/>
                </a:solidFill>
                <a:latin typeface="Bahnschrift SemiBold SemiConden" panose="020B0502040204020203" pitchFamily="34" charset="0"/>
                <a:ea typeface="+mn-ea"/>
                <a:cs typeface="+mn-cs"/>
              </a:defRPr>
            </a:pP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Domínio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Conteúdo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7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Abordado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Google Shape;93;p1">
            <a:extLst>
              <a:ext uri="{FF2B5EF4-FFF2-40B4-BE49-F238E27FC236}">
                <a16:creationId xmlns:a16="http://schemas.microsoft.com/office/drawing/2014/main" id="{C8EF766D-C648-4B79-A835-08FFFD62099F}"/>
              </a:ext>
            </a:extLst>
          </p:cNvPr>
          <p:cNvSpPr txBox="1"/>
          <p:nvPr/>
        </p:nvSpPr>
        <p:spPr>
          <a:xfrm>
            <a:off x="4464050" y="3289304"/>
            <a:ext cx="3014662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 rtl="0">
              <a:defRPr lang="en-US" sz="1589" b="1" i="0" u="none" strike="noStrike" kern="1200" baseline="0">
                <a:solidFill>
                  <a:srgbClr val="1B75BB"/>
                </a:solidFill>
                <a:latin typeface="Bahnschrift SemiBold SemiConden" panose="020B0502040204020203" pitchFamily="34" charset="0"/>
                <a:ea typeface="+mn-ea"/>
                <a:cs typeface="+mn-cs"/>
              </a:defRPr>
            </a:pPr>
            <a:r>
              <a:rPr lang="pt-BR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Qualidade do Ambiente Virtual</a:t>
            </a:r>
          </a:p>
        </p:txBody>
      </p:sp>
      <p:graphicFrame>
        <p:nvGraphicFramePr>
          <p:cNvPr id="6" name="Google Shape;90;p1">
            <a:extLst>
              <a:ext uri="{FF2B5EF4-FFF2-40B4-BE49-F238E27FC236}">
                <a16:creationId xmlns:a16="http://schemas.microsoft.com/office/drawing/2014/main" id="{D8631109-1985-450D-9514-BF40FA6D8F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908306"/>
              </p:ext>
            </p:extLst>
          </p:nvPr>
        </p:nvGraphicFramePr>
        <p:xfrm>
          <a:off x="478498" y="3885192"/>
          <a:ext cx="2331938" cy="224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Google Shape;102;p2">
            <a:extLst>
              <a:ext uri="{FF2B5EF4-FFF2-40B4-BE49-F238E27FC236}">
                <a16:creationId xmlns:a16="http://schemas.microsoft.com/office/drawing/2014/main" id="{A2B9E444-422B-44CF-AC69-499B3468E74A}"/>
              </a:ext>
            </a:extLst>
          </p:cNvPr>
          <p:cNvSpPr txBox="1"/>
          <p:nvPr/>
        </p:nvSpPr>
        <p:spPr>
          <a:xfrm>
            <a:off x="-260347" y="2755904"/>
            <a:ext cx="224556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70C0"/>
              </a:buClr>
              <a:buSzPts val="1800"/>
            </a:pPr>
            <a:r>
              <a:rPr lang="en-US" sz="10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AVALIAÇÃO IMEDIATA </a:t>
            </a:r>
            <a:endParaRPr sz="10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Clr>
                <a:srgbClr val="0070C0"/>
              </a:buClr>
              <a:buSzPts val="1600"/>
            </a:pPr>
            <a:r>
              <a:rPr lang="en-US" sz="10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(</a:t>
            </a:r>
            <a:r>
              <a:rPr lang="en-US" sz="1000" b="1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Quantidade</a:t>
            </a:r>
            <a:r>
              <a:rPr lang="en-US" sz="10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de </a:t>
            </a:r>
            <a:r>
              <a:rPr lang="en-US" sz="1000" b="1" i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Respostas</a:t>
            </a:r>
            <a:r>
              <a:rPr lang="en-US" sz="10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29)</a:t>
            </a:r>
            <a:endParaRPr sz="1000" i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Google Shape;105;p2">
            <a:extLst>
              <a:ext uri="{FF2B5EF4-FFF2-40B4-BE49-F238E27FC236}">
                <a16:creationId xmlns:a16="http://schemas.microsoft.com/office/drawing/2014/main" id="{58C7C829-6E9C-4D33-8F2E-61A08A5CC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046073"/>
              </p:ext>
            </p:extLst>
          </p:nvPr>
        </p:nvGraphicFramePr>
        <p:xfrm>
          <a:off x="1187450" y="6108700"/>
          <a:ext cx="5181600" cy="2119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oogle Shape;90;p1">
            <a:extLst>
              <a:ext uri="{FF2B5EF4-FFF2-40B4-BE49-F238E27FC236}">
                <a16:creationId xmlns:a16="http://schemas.microsoft.com/office/drawing/2014/main" id="{5DB17E63-38B1-4A78-95BB-16FCB64594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815427"/>
              </p:ext>
            </p:extLst>
          </p:nvPr>
        </p:nvGraphicFramePr>
        <p:xfrm>
          <a:off x="4770345" y="3647229"/>
          <a:ext cx="2331938" cy="224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52926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88</Words>
  <Application>Microsoft Office PowerPoint</Application>
  <PresentationFormat>Personalizar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Carolina Magalhães Vasconcelos</dc:creator>
  <cp:lastModifiedBy>Maria Carolina Magalhães Vasconcelos</cp:lastModifiedBy>
  <cp:revision>4</cp:revision>
  <dcterms:created xsi:type="dcterms:W3CDTF">2021-04-14T15:25:29Z</dcterms:created>
  <dcterms:modified xsi:type="dcterms:W3CDTF">2021-04-14T17:27:03Z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2021-04-14T00:00:00Z</vt:filetime>
  </property>
</Properties>
</file>