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80" r:id="rId2"/>
    <p:sldId id="291" r:id="rId3"/>
    <p:sldId id="286" r:id="rId4"/>
    <p:sldId id="294" r:id="rId5"/>
    <p:sldId id="297" r:id="rId6"/>
    <p:sldId id="288" r:id="rId7"/>
    <p:sldId id="296" r:id="rId8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Estilo Médio 2 - Ênfas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Estilo Médio 2 - Ênfas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06" autoAdjust="0"/>
    <p:restoredTop sz="94809" autoAdjust="0"/>
  </p:normalViewPr>
  <p:slideViewPr>
    <p:cSldViewPr snapToGrid="0">
      <p:cViewPr varScale="1">
        <p:scale>
          <a:sx n="90" d="100"/>
          <a:sy n="90" d="100"/>
        </p:scale>
        <p:origin x="42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a Carolina Magalhães Vasconcelos" userId="4dd1ead7b745128e" providerId="LiveId" clId="{35BF7BFE-391B-405B-A42A-A188F1ADFC8B}"/>
    <pc:docChg chg="custSel addSld delSld modSld">
      <pc:chgData name="Maria Carolina Magalhães Vasconcelos" userId="4dd1ead7b745128e" providerId="LiveId" clId="{35BF7BFE-391B-405B-A42A-A188F1ADFC8B}" dt="2020-10-17T14:25:39.204" v="1395" actId="14100"/>
      <pc:docMkLst>
        <pc:docMk/>
      </pc:docMkLst>
      <pc:sldChg chg="del">
        <pc:chgData name="Maria Carolina Magalhães Vasconcelos" userId="4dd1ead7b745128e" providerId="LiveId" clId="{35BF7BFE-391B-405B-A42A-A188F1ADFC8B}" dt="2020-10-17T14:06:29.450" v="0" actId="47"/>
        <pc:sldMkLst>
          <pc:docMk/>
          <pc:sldMk cId="224417837" sldId="278"/>
        </pc:sldMkLst>
      </pc:sldChg>
      <pc:sldChg chg="del">
        <pc:chgData name="Maria Carolina Magalhães Vasconcelos" userId="4dd1ead7b745128e" providerId="LiveId" clId="{35BF7BFE-391B-405B-A42A-A188F1ADFC8B}" dt="2020-10-17T14:17:34.533" v="724" actId="47"/>
        <pc:sldMkLst>
          <pc:docMk/>
          <pc:sldMk cId="3996607896" sldId="281"/>
        </pc:sldMkLst>
      </pc:sldChg>
      <pc:sldChg chg="del">
        <pc:chgData name="Maria Carolina Magalhães Vasconcelos" userId="4dd1ead7b745128e" providerId="LiveId" clId="{35BF7BFE-391B-405B-A42A-A188F1ADFC8B}" dt="2020-10-17T14:17:31.417" v="722" actId="47"/>
        <pc:sldMkLst>
          <pc:docMk/>
          <pc:sldMk cId="4095382356" sldId="287"/>
        </pc:sldMkLst>
      </pc:sldChg>
      <pc:sldChg chg="del">
        <pc:chgData name="Maria Carolina Magalhães Vasconcelos" userId="4dd1ead7b745128e" providerId="LiveId" clId="{35BF7BFE-391B-405B-A42A-A188F1ADFC8B}" dt="2020-10-17T14:17:09.305" v="721" actId="47"/>
        <pc:sldMkLst>
          <pc:docMk/>
          <pc:sldMk cId="3468269803" sldId="289"/>
        </pc:sldMkLst>
      </pc:sldChg>
      <pc:sldChg chg="del">
        <pc:chgData name="Maria Carolina Magalhães Vasconcelos" userId="4dd1ead7b745128e" providerId="LiveId" clId="{35BF7BFE-391B-405B-A42A-A188F1ADFC8B}" dt="2020-10-17T14:17:37.843" v="725" actId="47"/>
        <pc:sldMkLst>
          <pc:docMk/>
          <pc:sldMk cId="3994070917" sldId="290"/>
        </pc:sldMkLst>
      </pc:sldChg>
      <pc:sldChg chg="delSp modSp mod">
        <pc:chgData name="Maria Carolina Magalhães Vasconcelos" userId="4dd1ead7b745128e" providerId="LiveId" clId="{35BF7BFE-391B-405B-A42A-A188F1ADFC8B}" dt="2020-10-17T14:17:03.724" v="720" actId="478"/>
        <pc:sldMkLst>
          <pc:docMk/>
          <pc:sldMk cId="1631336409" sldId="294"/>
        </pc:sldMkLst>
        <pc:spChg chg="mod">
          <ac:chgData name="Maria Carolina Magalhães Vasconcelos" userId="4dd1ead7b745128e" providerId="LiveId" clId="{35BF7BFE-391B-405B-A42A-A188F1ADFC8B}" dt="2020-10-17T14:06:37.991" v="18" actId="20577"/>
          <ac:spMkLst>
            <pc:docMk/>
            <pc:sldMk cId="1631336409" sldId="294"/>
            <ac:spMk id="7" creationId="{2717B111-194C-4F31-8B4F-905DD7B0E919}"/>
          </ac:spMkLst>
        </pc:spChg>
        <pc:spChg chg="mod">
          <ac:chgData name="Maria Carolina Magalhães Vasconcelos" userId="4dd1ead7b745128e" providerId="LiveId" clId="{35BF7BFE-391B-405B-A42A-A188F1ADFC8B}" dt="2020-10-17T14:16:56.702" v="719" actId="1036"/>
          <ac:spMkLst>
            <pc:docMk/>
            <pc:sldMk cId="1631336409" sldId="294"/>
            <ac:spMk id="8" creationId="{95325354-34B9-48BF-BEE4-0DA9637CD64A}"/>
          </ac:spMkLst>
        </pc:spChg>
        <pc:picChg chg="del">
          <ac:chgData name="Maria Carolina Magalhães Vasconcelos" userId="4dd1ead7b745128e" providerId="LiveId" clId="{35BF7BFE-391B-405B-A42A-A188F1ADFC8B}" dt="2020-10-17T14:17:03.724" v="720" actId="478"/>
          <ac:picMkLst>
            <pc:docMk/>
            <pc:sldMk cId="1631336409" sldId="294"/>
            <ac:picMk id="12" creationId="{A3E5711C-1F9B-4D52-8BE2-DF3B3A450933}"/>
          </ac:picMkLst>
        </pc:picChg>
      </pc:sldChg>
      <pc:sldChg chg="del">
        <pc:chgData name="Maria Carolina Magalhães Vasconcelos" userId="4dd1ead7b745128e" providerId="LiveId" clId="{35BF7BFE-391B-405B-A42A-A188F1ADFC8B}" dt="2020-10-17T14:17:33.128" v="723" actId="47"/>
        <pc:sldMkLst>
          <pc:docMk/>
          <pc:sldMk cId="3578942532" sldId="295"/>
        </pc:sldMkLst>
      </pc:sldChg>
      <pc:sldChg chg="modSp mod">
        <pc:chgData name="Maria Carolina Magalhães Vasconcelos" userId="4dd1ead7b745128e" providerId="LiveId" clId="{35BF7BFE-391B-405B-A42A-A188F1ADFC8B}" dt="2020-10-17T14:25:39.204" v="1395" actId="14100"/>
        <pc:sldMkLst>
          <pc:docMk/>
          <pc:sldMk cId="653252851" sldId="296"/>
        </pc:sldMkLst>
        <pc:spChg chg="mod">
          <ac:chgData name="Maria Carolina Magalhães Vasconcelos" userId="4dd1ead7b745128e" providerId="LiveId" clId="{35BF7BFE-391B-405B-A42A-A188F1ADFC8B}" dt="2020-10-17T14:25:39.204" v="1395" actId="14100"/>
          <ac:spMkLst>
            <pc:docMk/>
            <pc:sldMk cId="653252851" sldId="296"/>
            <ac:spMk id="9" creationId="{E23E1787-9C89-4181-81D5-4CE9748486EC}"/>
          </ac:spMkLst>
        </pc:spChg>
      </pc:sldChg>
      <pc:sldChg chg="modSp add mod">
        <pc:chgData name="Maria Carolina Magalhães Vasconcelos" userId="4dd1ead7b745128e" providerId="LiveId" clId="{35BF7BFE-391B-405B-A42A-A188F1ADFC8B}" dt="2020-10-17T14:24:06.772" v="1394" actId="5793"/>
        <pc:sldMkLst>
          <pc:docMk/>
          <pc:sldMk cId="1493625101" sldId="297"/>
        </pc:sldMkLst>
        <pc:spChg chg="mod">
          <ac:chgData name="Maria Carolina Magalhães Vasconcelos" userId="4dd1ead7b745128e" providerId="LiveId" clId="{35BF7BFE-391B-405B-A42A-A188F1ADFC8B}" dt="2020-10-17T14:17:53.917" v="742" actId="20577"/>
          <ac:spMkLst>
            <pc:docMk/>
            <pc:sldMk cId="1493625101" sldId="297"/>
            <ac:spMk id="7" creationId="{2717B111-194C-4F31-8B4F-905DD7B0E919}"/>
          </ac:spMkLst>
        </pc:spChg>
        <pc:spChg chg="mod">
          <ac:chgData name="Maria Carolina Magalhães Vasconcelos" userId="4dd1ead7b745128e" providerId="LiveId" clId="{35BF7BFE-391B-405B-A42A-A188F1ADFC8B}" dt="2020-10-17T14:24:06.772" v="1394" actId="5793"/>
          <ac:spMkLst>
            <pc:docMk/>
            <pc:sldMk cId="1493625101" sldId="297"/>
            <ac:spMk id="8" creationId="{95325354-34B9-48BF-BEE4-0DA9637CD64A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F8FC13C-2E7E-4B0F-A1B7-D7AFC9EDBFB1}" type="doc">
      <dgm:prSet loTypeId="urn:microsoft.com/office/officeart/2005/8/layout/cycle3" loCatId="cycle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pt-BR"/>
        </a:p>
      </dgm:t>
    </dgm:pt>
    <dgm:pt modelId="{C133DB4B-5650-430C-8E9F-C731CB2468D0}">
      <dgm:prSet custT="1"/>
      <dgm:spPr/>
      <dgm:t>
        <a:bodyPr/>
        <a:lstStyle/>
        <a:p>
          <a:r>
            <a:rPr lang="pt-BR" sz="1600"/>
            <a:t>Aprendizagem Organizacional</a:t>
          </a:r>
          <a:endParaRPr lang="pt-BR" sz="1600" dirty="0"/>
        </a:p>
      </dgm:t>
    </dgm:pt>
    <dgm:pt modelId="{36C6FA5F-83A9-4492-82BB-37D1E0575311}" type="parTrans" cxnId="{B18D0B18-047C-4202-9AE8-9233F5CAC831}">
      <dgm:prSet/>
      <dgm:spPr/>
      <dgm:t>
        <a:bodyPr/>
        <a:lstStyle/>
        <a:p>
          <a:endParaRPr lang="pt-BR"/>
        </a:p>
      </dgm:t>
    </dgm:pt>
    <dgm:pt modelId="{56E16369-8498-4C1F-8504-F7C0509FA14D}" type="sibTrans" cxnId="{B18D0B18-047C-4202-9AE8-9233F5CAC831}">
      <dgm:prSet/>
      <dgm:spPr/>
      <dgm:t>
        <a:bodyPr/>
        <a:lstStyle/>
        <a:p>
          <a:endParaRPr lang="pt-BR"/>
        </a:p>
      </dgm:t>
    </dgm:pt>
    <dgm:pt modelId="{D483353D-9D8B-425E-9F9E-AB4C939ED15D}">
      <dgm:prSet custT="1"/>
      <dgm:spPr/>
      <dgm:t>
        <a:bodyPr/>
        <a:lstStyle/>
        <a:p>
          <a:r>
            <a:rPr lang="pt-BR" sz="1600"/>
            <a:t>Desenvolvimento de Talentos e Aspectos Comportamentais</a:t>
          </a:r>
          <a:endParaRPr lang="pt-BR" sz="1600" dirty="0"/>
        </a:p>
      </dgm:t>
    </dgm:pt>
    <dgm:pt modelId="{B2086698-9A39-4329-AD8F-3B886CB47D66}" type="parTrans" cxnId="{7AE57FDF-424B-4B90-8EE0-7DC5EB743167}">
      <dgm:prSet/>
      <dgm:spPr/>
      <dgm:t>
        <a:bodyPr/>
        <a:lstStyle/>
        <a:p>
          <a:endParaRPr lang="pt-BR"/>
        </a:p>
      </dgm:t>
    </dgm:pt>
    <dgm:pt modelId="{40850A64-E103-4EAB-888A-D5194B86EFD3}" type="sibTrans" cxnId="{7AE57FDF-424B-4B90-8EE0-7DC5EB743167}">
      <dgm:prSet/>
      <dgm:spPr/>
      <dgm:t>
        <a:bodyPr/>
        <a:lstStyle/>
        <a:p>
          <a:endParaRPr lang="pt-BR"/>
        </a:p>
      </dgm:t>
    </dgm:pt>
    <dgm:pt modelId="{45B97C01-8BC5-4A82-940F-7D935DB2AE52}">
      <dgm:prSet custT="1"/>
      <dgm:spPr/>
      <dgm:t>
        <a:bodyPr/>
        <a:lstStyle/>
        <a:p>
          <a:r>
            <a:rPr lang="pt-BR" sz="1600"/>
            <a:t>Avaliação de Talentos</a:t>
          </a:r>
          <a:endParaRPr lang="pt-BR" sz="1600" dirty="0"/>
        </a:p>
      </dgm:t>
    </dgm:pt>
    <dgm:pt modelId="{7921535C-7E47-4CD1-BBDC-CF2027EFA4E2}" type="parTrans" cxnId="{71808CBF-5883-4930-A2FA-F00BE2F0715A}">
      <dgm:prSet/>
      <dgm:spPr/>
      <dgm:t>
        <a:bodyPr/>
        <a:lstStyle/>
        <a:p>
          <a:endParaRPr lang="pt-BR"/>
        </a:p>
      </dgm:t>
    </dgm:pt>
    <dgm:pt modelId="{E77F46C3-CCDF-4D68-BCB8-D5701E9F858F}" type="sibTrans" cxnId="{71808CBF-5883-4930-A2FA-F00BE2F0715A}">
      <dgm:prSet/>
      <dgm:spPr/>
      <dgm:t>
        <a:bodyPr/>
        <a:lstStyle/>
        <a:p>
          <a:endParaRPr lang="pt-BR"/>
        </a:p>
      </dgm:t>
    </dgm:pt>
    <dgm:pt modelId="{E357F22C-9D36-44BC-B4D0-09D96A9B3B13}">
      <dgm:prSet custT="1"/>
      <dgm:spPr/>
      <dgm:t>
        <a:bodyPr/>
        <a:lstStyle/>
        <a:p>
          <a:r>
            <a:rPr lang="pt-BR" sz="1600"/>
            <a:t>Gestão por Competência</a:t>
          </a:r>
          <a:endParaRPr lang="pt-BR" sz="1600" dirty="0"/>
        </a:p>
      </dgm:t>
    </dgm:pt>
    <dgm:pt modelId="{85C10576-82C7-400E-97C9-7F57EB30C0A3}" type="parTrans" cxnId="{03C4A99C-DA45-4519-AED9-71A572BEBB7F}">
      <dgm:prSet/>
      <dgm:spPr/>
      <dgm:t>
        <a:bodyPr/>
        <a:lstStyle/>
        <a:p>
          <a:endParaRPr lang="pt-BR"/>
        </a:p>
      </dgm:t>
    </dgm:pt>
    <dgm:pt modelId="{421E7383-7D9D-46BD-A668-455F3B8BFE5E}" type="sibTrans" cxnId="{03C4A99C-DA45-4519-AED9-71A572BEBB7F}">
      <dgm:prSet/>
      <dgm:spPr/>
      <dgm:t>
        <a:bodyPr/>
        <a:lstStyle/>
        <a:p>
          <a:endParaRPr lang="pt-BR"/>
        </a:p>
      </dgm:t>
    </dgm:pt>
    <dgm:pt modelId="{C3C6E9BB-A75B-4ADB-8B5F-24EB76C393CB}">
      <dgm:prSet custT="1"/>
      <dgm:spPr/>
      <dgm:t>
        <a:bodyPr/>
        <a:lstStyle/>
        <a:p>
          <a:r>
            <a:rPr lang="pt-BR" sz="1600"/>
            <a:t>Clima e Cultura Organizacional</a:t>
          </a:r>
          <a:endParaRPr lang="pt-BR" sz="1600" dirty="0"/>
        </a:p>
      </dgm:t>
    </dgm:pt>
    <dgm:pt modelId="{9F5B1F04-8BC9-487C-A0E9-E24324611FE4}" type="parTrans" cxnId="{AF340D15-7E59-49D3-86E8-7A0C120EA701}">
      <dgm:prSet/>
      <dgm:spPr/>
      <dgm:t>
        <a:bodyPr/>
        <a:lstStyle/>
        <a:p>
          <a:endParaRPr lang="pt-BR"/>
        </a:p>
      </dgm:t>
    </dgm:pt>
    <dgm:pt modelId="{47EE2E11-BAA3-449B-941C-F37C983A2231}" type="sibTrans" cxnId="{AF340D15-7E59-49D3-86E8-7A0C120EA701}">
      <dgm:prSet/>
      <dgm:spPr/>
      <dgm:t>
        <a:bodyPr/>
        <a:lstStyle/>
        <a:p>
          <a:endParaRPr lang="pt-BR"/>
        </a:p>
      </dgm:t>
    </dgm:pt>
    <dgm:pt modelId="{4DEA69F9-92E7-4DF4-8D0C-80E5117A7594}">
      <dgm:prSet custT="1"/>
      <dgm:spPr/>
      <dgm:t>
        <a:bodyPr/>
        <a:lstStyle/>
        <a:p>
          <a:r>
            <a:rPr lang="pt-BR" sz="1600"/>
            <a:t>Gestão de Equipes de Alta Performance</a:t>
          </a:r>
          <a:endParaRPr lang="pt-BR" sz="1600" dirty="0"/>
        </a:p>
      </dgm:t>
    </dgm:pt>
    <dgm:pt modelId="{2F64F7D5-5EEE-4B8A-89F3-A088F5822AA0}" type="parTrans" cxnId="{10C871B6-80EE-49FE-947C-BAA79A500A6F}">
      <dgm:prSet/>
      <dgm:spPr/>
      <dgm:t>
        <a:bodyPr/>
        <a:lstStyle/>
        <a:p>
          <a:endParaRPr lang="pt-BR"/>
        </a:p>
      </dgm:t>
    </dgm:pt>
    <dgm:pt modelId="{D122A901-2D97-4CA9-AE13-BE8072328EE7}" type="sibTrans" cxnId="{10C871B6-80EE-49FE-947C-BAA79A500A6F}">
      <dgm:prSet/>
      <dgm:spPr/>
      <dgm:t>
        <a:bodyPr/>
        <a:lstStyle/>
        <a:p>
          <a:endParaRPr lang="pt-BR"/>
        </a:p>
      </dgm:t>
    </dgm:pt>
    <dgm:pt modelId="{27F9EBAF-7EBB-4E3C-9D40-11099EB53876}">
      <dgm:prSet custT="1"/>
      <dgm:spPr/>
      <dgm:t>
        <a:bodyPr/>
        <a:lstStyle/>
        <a:p>
          <a:r>
            <a:rPr lang="pt-BR" sz="1600"/>
            <a:t>Planejamento Estratégico com Foco em Resultados</a:t>
          </a:r>
          <a:endParaRPr lang="pt-BR" sz="1600" dirty="0"/>
        </a:p>
      </dgm:t>
    </dgm:pt>
    <dgm:pt modelId="{46596E18-70BB-4F0A-840E-D00076E2F4ED}" type="parTrans" cxnId="{294BA6B4-C96E-424A-934F-8E12F4A78AD9}">
      <dgm:prSet/>
      <dgm:spPr/>
      <dgm:t>
        <a:bodyPr/>
        <a:lstStyle/>
        <a:p>
          <a:endParaRPr lang="pt-BR"/>
        </a:p>
      </dgm:t>
    </dgm:pt>
    <dgm:pt modelId="{945EC51A-94B3-47A1-ACC3-DB90164DA51E}" type="sibTrans" cxnId="{294BA6B4-C96E-424A-934F-8E12F4A78AD9}">
      <dgm:prSet/>
      <dgm:spPr/>
      <dgm:t>
        <a:bodyPr/>
        <a:lstStyle/>
        <a:p>
          <a:endParaRPr lang="pt-BR"/>
        </a:p>
      </dgm:t>
    </dgm:pt>
    <dgm:pt modelId="{2F447C8A-DDBA-4CC6-954D-4A887597F400}" type="pres">
      <dgm:prSet presAssocID="{4F8FC13C-2E7E-4B0F-A1B7-D7AFC9EDBFB1}" presName="Name0" presStyleCnt="0">
        <dgm:presLayoutVars>
          <dgm:dir/>
          <dgm:resizeHandles val="exact"/>
        </dgm:presLayoutVars>
      </dgm:prSet>
      <dgm:spPr/>
    </dgm:pt>
    <dgm:pt modelId="{1F788C29-E278-4729-B7A8-806146088E02}" type="pres">
      <dgm:prSet presAssocID="{4F8FC13C-2E7E-4B0F-A1B7-D7AFC9EDBFB1}" presName="cycle" presStyleCnt="0"/>
      <dgm:spPr/>
    </dgm:pt>
    <dgm:pt modelId="{AFC23B14-01F8-413C-8DFF-5312FB283686}" type="pres">
      <dgm:prSet presAssocID="{4DEA69F9-92E7-4DF4-8D0C-80E5117A7594}" presName="nodeFirstNode" presStyleLbl="node1" presStyleIdx="0" presStyleCnt="7" custScaleX="119098" custScaleY="135777" custRadScaleRad="92092">
        <dgm:presLayoutVars>
          <dgm:bulletEnabled val="1"/>
        </dgm:presLayoutVars>
      </dgm:prSet>
      <dgm:spPr/>
    </dgm:pt>
    <dgm:pt modelId="{C13A2657-BE05-4185-8A8F-8397C6C4CF92}" type="pres">
      <dgm:prSet presAssocID="{D122A901-2D97-4CA9-AE13-BE8072328EE7}" presName="sibTransFirstNode" presStyleLbl="bgShp" presStyleIdx="0" presStyleCnt="1"/>
      <dgm:spPr/>
    </dgm:pt>
    <dgm:pt modelId="{41056D2B-68BA-42E0-B76A-C0382CE03CA5}" type="pres">
      <dgm:prSet presAssocID="{C3C6E9BB-A75B-4ADB-8B5F-24EB76C393CB}" presName="nodeFollowingNodes" presStyleLbl="node1" presStyleIdx="1" presStyleCnt="7" custScaleX="119098" custScaleY="143701" custRadScaleRad="104926" custRadScaleInc="29530">
        <dgm:presLayoutVars>
          <dgm:bulletEnabled val="1"/>
        </dgm:presLayoutVars>
      </dgm:prSet>
      <dgm:spPr/>
    </dgm:pt>
    <dgm:pt modelId="{1E896987-DC8D-40C9-B55C-EE3F8C04D9BB}" type="pres">
      <dgm:prSet presAssocID="{27F9EBAF-7EBB-4E3C-9D40-11099EB53876}" presName="nodeFollowingNodes" presStyleLbl="node1" presStyleIdx="2" presStyleCnt="7" custScaleX="119098" custScaleY="143701" custRadScaleRad="106908" custRadScaleInc="2361">
        <dgm:presLayoutVars>
          <dgm:bulletEnabled val="1"/>
        </dgm:presLayoutVars>
      </dgm:prSet>
      <dgm:spPr/>
    </dgm:pt>
    <dgm:pt modelId="{C4B83A90-4EC5-4E08-9A5E-6D7B0DCD1245}" type="pres">
      <dgm:prSet presAssocID="{C133DB4B-5650-430C-8E9F-C731CB2468D0}" presName="nodeFollowingNodes" presStyleLbl="node1" presStyleIdx="3" presStyleCnt="7" custScaleX="119098" custScaleY="143701" custRadScaleRad="94809" custRadScaleInc="-9430">
        <dgm:presLayoutVars>
          <dgm:bulletEnabled val="1"/>
        </dgm:presLayoutVars>
      </dgm:prSet>
      <dgm:spPr/>
    </dgm:pt>
    <dgm:pt modelId="{C7C60E55-2367-4885-97C2-E2B51106668A}" type="pres">
      <dgm:prSet presAssocID="{E357F22C-9D36-44BC-B4D0-09D96A9B3B13}" presName="nodeFollowingNodes" presStyleLbl="node1" presStyleIdx="4" presStyleCnt="7" custScaleX="119098" custScaleY="143701" custRadScaleRad="98812" custRadScaleInc="17899">
        <dgm:presLayoutVars>
          <dgm:bulletEnabled val="1"/>
        </dgm:presLayoutVars>
      </dgm:prSet>
      <dgm:spPr/>
    </dgm:pt>
    <dgm:pt modelId="{526FBCE7-17D0-4EB2-8045-C676AE7B491B}" type="pres">
      <dgm:prSet presAssocID="{D483353D-9D8B-425E-9F9E-AB4C939ED15D}" presName="nodeFollowingNodes" presStyleLbl="node1" presStyleIdx="5" presStyleCnt="7" custScaleX="119098" custScaleY="143701" custRadScaleRad="112898" custRadScaleInc="2436">
        <dgm:presLayoutVars>
          <dgm:bulletEnabled val="1"/>
        </dgm:presLayoutVars>
      </dgm:prSet>
      <dgm:spPr/>
    </dgm:pt>
    <dgm:pt modelId="{A90DAC0E-4236-468B-ACA2-C13795CB21FA}" type="pres">
      <dgm:prSet presAssocID="{45B97C01-8BC5-4A82-940F-7D935DB2AE52}" presName="nodeFollowingNodes" presStyleLbl="node1" presStyleIdx="6" presStyleCnt="7" custScaleX="119098" custScaleY="143701" custRadScaleRad="106719" custRadScaleInc="-26958">
        <dgm:presLayoutVars>
          <dgm:bulletEnabled val="1"/>
        </dgm:presLayoutVars>
      </dgm:prSet>
      <dgm:spPr/>
    </dgm:pt>
  </dgm:ptLst>
  <dgm:cxnLst>
    <dgm:cxn modelId="{AF340D15-7E59-49D3-86E8-7A0C120EA701}" srcId="{4F8FC13C-2E7E-4B0F-A1B7-D7AFC9EDBFB1}" destId="{C3C6E9BB-A75B-4ADB-8B5F-24EB76C393CB}" srcOrd="1" destOrd="0" parTransId="{9F5B1F04-8BC9-487C-A0E9-E24324611FE4}" sibTransId="{47EE2E11-BAA3-449B-941C-F37C983A2231}"/>
    <dgm:cxn modelId="{B18D0B18-047C-4202-9AE8-9233F5CAC831}" srcId="{4F8FC13C-2E7E-4B0F-A1B7-D7AFC9EDBFB1}" destId="{C133DB4B-5650-430C-8E9F-C731CB2468D0}" srcOrd="3" destOrd="0" parTransId="{36C6FA5F-83A9-4492-82BB-37D1E0575311}" sibTransId="{56E16369-8498-4C1F-8504-F7C0509FA14D}"/>
    <dgm:cxn modelId="{4D2B9E1F-88B8-4687-845F-96C40C68486E}" type="presOf" srcId="{45B97C01-8BC5-4A82-940F-7D935DB2AE52}" destId="{A90DAC0E-4236-468B-ACA2-C13795CB21FA}" srcOrd="0" destOrd="0" presId="urn:microsoft.com/office/officeart/2005/8/layout/cycle3"/>
    <dgm:cxn modelId="{DF9F9E2A-E52F-48CC-8C6A-FC0D003C2476}" type="presOf" srcId="{E357F22C-9D36-44BC-B4D0-09D96A9B3B13}" destId="{C7C60E55-2367-4885-97C2-E2B51106668A}" srcOrd="0" destOrd="0" presId="urn:microsoft.com/office/officeart/2005/8/layout/cycle3"/>
    <dgm:cxn modelId="{1ED8C85B-B08B-4E68-8DC1-D3FA389CAC17}" type="presOf" srcId="{C3C6E9BB-A75B-4ADB-8B5F-24EB76C393CB}" destId="{41056D2B-68BA-42E0-B76A-C0382CE03CA5}" srcOrd="0" destOrd="0" presId="urn:microsoft.com/office/officeart/2005/8/layout/cycle3"/>
    <dgm:cxn modelId="{F9BF528A-F840-4483-9861-6401B42DB15F}" type="presOf" srcId="{27F9EBAF-7EBB-4E3C-9D40-11099EB53876}" destId="{1E896987-DC8D-40C9-B55C-EE3F8C04D9BB}" srcOrd="0" destOrd="0" presId="urn:microsoft.com/office/officeart/2005/8/layout/cycle3"/>
    <dgm:cxn modelId="{E9E15D92-6BF8-4905-981B-81286DB82AE5}" type="presOf" srcId="{D122A901-2D97-4CA9-AE13-BE8072328EE7}" destId="{C13A2657-BE05-4185-8A8F-8397C6C4CF92}" srcOrd="0" destOrd="0" presId="urn:microsoft.com/office/officeart/2005/8/layout/cycle3"/>
    <dgm:cxn modelId="{03C4A99C-DA45-4519-AED9-71A572BEBB7F}" srcId="{4F8FC13C-2E7E-4B0F-A1B7-D7AFC9EDBFB1}" destId="{E357F22C-9D36-44BC-B4D0-09D96A9B3B13}" srcOrd="4" destOrd="0" parTransId="{85C10576-82C7-400E-97C9-7F57EB30C0A3}" sibTransId="{421E7383-7D9D-46BD-A668-455F3B8BFE5E}"/>
    <dgm:cxn modelId="{630DCFAF-2EEB-4163-81CB-1994F668E7EA}" type="presOf" srcId="{D483353D-9D8B-425E-9F9E-AB4C939ED15D}" destId="{526FBCE7-17D0-4EB2-8045-C676AE7B491B}" srcOrd="0" destOrd="0" presId="urn:microsoft.com/office/officeart/2005/8/layout/cycle3"/>
    <dgm:cxn modelId="{294BA6B4-C96E-424A-934F-8E12F4A78AD9}" srcId="{4F8FC13C-2E7E-4B0F-A1B7-D7AFC9EDBFB1}" destId="{27F9EBAF-7EBB-4E3C-9D40-11099EB53876}" srcOrd="2" destOrd="0" parTransId="{46596E18-70BB-4F0A-840E-D00076E2F4ED}" sibTransId="{945EC51A-94B3-47A1-ACC3-DB90164DA51E}"/>
    <dgm:cxn modelId="{10C871B6-80EE-49FE-947C-BAA79A500A6F}" srcId="{4F8FC13C-2E7E-4B0F-A1B7-D7AFC9EDBFB1}" destId="{4DEA69F9-92E7-4DF4-8D0C-80E5117A7594}" srcOrd="0" destOrd="0" parTransId="{2F64F7D5-5EEE-4B8A-89F3-A088F5822AA0}" sibTransId="{D122A901-2D97-4CA9-AE13-BE8072328EE7}"/>
    <dgm:cxn modelId="{ADAD50B8-B155-4C1D-B556-5B44B92344E7}" type="presOf" srcId="{4F8FC13C-2E7E-4B0F-A1B7-D7AFC9EDBFB1}" destId="{2F447C8A-DDBA-4CC6-954D-4A887597F400}" srcOrd="0" destOrd="0" presId="urn:microsoft.com/office/officeart/2005/8/layout/cycle3"/>
    <dgm:cxn modelId="{71808CBF-5883-4930-A2FA-F00BE2F0715A}" srcId="{4F8FC13C-2E7E-4B0F-A1B7-D7AFC9EDBFB1}" destId="{45B97C01-8BC5-4A82-940F-7D935DB2AE52}" srcOrd="6" destOrd="0" parTransId="{7921535C-7E47-4CD1-BBDC-CF2027EFA4E2}" sibTransId="{E77F46C3-CCDF-4D68-BCB8-D5701E9F858F}"/>
    <dgm:cxn modelId="{7AE57FDF-424B-4B90-8EE0-7DC5EB743167}" srcId="{4F8FC13C-2E7E-4B0F-A1B7-D7AFC9EDBFB1}" destId="{D483353D-9D8B-425E-9F9E-AB4C939ED15D}" srcOrd="5" destOrd="0" parTransId="{B2086698-9A39-4329-AD8F-3B886CB47D66}" sibTransId="{40850A64-E103-4EAB-888A-D5194B86EFD3}"/>
    <dgm:cxn modelId="{8232B7E6-9E41-4B03-823F-968E72CF6D17}" type="presOf" srcId="{4DEA69F9-92E7-4DF4-8D0C-80E5117A7594}" destId="{AFC23B14-01F8-413C-8DFF-5312FB283686}" srcOrd="0" destOrd="0" presId="urn:microsoft.com/office/officeart/2005/8/layout/cycle3"/>
    <dgm:cxn modelId="{605319F9-E70F-4546-9C26-607E383FFCDA}" type="presOf" srcId="{C133DB4B-5650-430C-8E9F-C731CB2468D0}" destId="{C4B83A90-4EC5-4E08-9A5E-6D7B0DCD1245}" srcOrd="0" destOrd="0" presId="urn:microsoft.com/office/officeart/2005/8/layout/cycle3"/>
    <dgm:cxn modelId="{801F66AF-2DAC-4139-B9BB-8ED09FEE8F1E}" type="presParOf" srcId="{2F447C8A-DDBA-4CC6-954D-4A887597F400}" destId="{1F788C29-E278-4729-B7A8-806146088E02}" srcOrd="0" destOrd="0" presId="urn:microsoft.com/office/officeart/2005/8/layout/cycle3"/>
    <dgm:cxn modelId="{0D3BF56F-59DF-4E54-AC11-6CB8CF0FE634}" type="presParOf" srcId="{1F788C29-E278-4729-B7A8-806146088E02}" destId="{AFC23B14-01F8-413C-8DFF-5312FB283686}" srcOrd="0" destOrd="0" presId="urn:microsoft.com/office/officeart/2005/8/layout/cycle3"/>
    <dgm:cxn modelId="{73FC9471-E32F-4FFA-B476-0D309E3EFFC5}" type="presParOf" srcId="{1F788C29-E278-4729-B7A8-806146088E02}" destId="{C13A2657-BE05-4185-8A8F-8397C6C4CF92}" srcOrd="1" destOrd="0" presId="urn:microsoft.com/office/officeart/2005/8/layout/cycle3"/>
    <dgm:cxn modelId="{9B05B3FA-CB82-468E-B5DA-AB70C9DCB045}" type="presParOf" srcId="{1F788C29-E278-4729-B7A8-806146088E02}" destId="{41056D2B-68BA-42E0-B76A-C0382CE03CA5}" srcOrd="2" destOrd="0" presId="urn:microsoft.com/office/officeart/2005/8/layout/cycle3"/>
    <dgm:cxn modelId="{9C52CEB0-FEF3-447E-9959-2D3B482EF64F}" type="presParOf" srcId="{1F788C29-E278-4729-B7A8-806146088E02}" destId="{1E896987-DC8D-40C9-B55C-EE3F8C04D9BB}" srcOrd="3" destOrd="0" presId="urn:microsoft.com/office/officeart/2005/8/layout/cycle3"/>
    <dgm:cxn modelId="{3A0BDF0B-54A2-4500-947A-D391828AC37D}" type="presParOf" srcId="{1F788C29-E278-4729-B7A8-806146088E02}" destId="{C4B83A90-4EC5-4E08-9A5E-6D7B0DCD1245}" srcOrd="4" destOrd="0" presId="urn:microsoft.com/office/officeart/2005/8/layout/cycle3"/>
    <dgm:cxn modelId="{8139BFE7-8BD0-4DD4-ADE6-614E6BB6B603}" type="presParOf" srcId="{1F788C29-E278-4729-B7A8-806146088E02}" destId="{C7C60E55-2367-4885-97C2-E2B51106668A}" srcOrd="5" destOrd="0" presId="urn:microsoft.com/office/officeart/2005/8/layout/cycle3"/>
    <dgm:cxn modelId="{88254326-DFEA-4DD3-8F83-B3A770A31778}" type="presParOf" srcId="{1F788C29-E278-4729-B7A8-806146088E02}" destId="{526FBCE7-17D0-4EB2-8045-C676AE7B491B}" srcOrd="6" destOrd="0" presId="urn:microsoft.com/office/officeart/2005/8/layout/cycle3"/>
    <dgm:cxn modelId="{AB77BEBA-DEDD-47E7-ACFD-121661BDD463}" type="presParOf" srcId="{1F788C29-E278-4729-B7A8-806146088E02}" destId="{A90DAC0E-4236-468B-ACA2-C13795CB21FA}" srcOrd="7" destOrd="0" presId="urn:microsoft.com/office/officeart/2005/8/layout/cycle3"/>
  </dgm:cxnLst>
  <dgm:bg>
    <a:noFill/>
  </dgm:bg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3A2657-BE05-4185-8A8F-8397C6C4CF92}">
      <dsp:nvSpPr>
        <dsp:cNvPr id="0" name=""/>
        <dsp:cNvSpPr/>
      </dsp:nvSpPr>
      <dsp:spPr>
        <a:xfrm>
          <a:off x="636048" y="66104"/>
          <a:ext cx="5587741" cy="5587741"/>
        </a:xfrm>
        <a:prstGeom prst="circularArrow">
          <a:avLst>
            <a:gd name="adj1" fmla="val 5544"/>
            <a:gd name="adj2" fmla="val 330680"/>
            <a:gd name="adj3" fmla="val 14247542"/>
            <a:gd name="adj4" fmla="val 17105131"/>
            <a:gd name="adj5" fmla="val 5757"/>
          </a:avLst>
        </a:prstGeom>
        <a:gradFill rotWithShape="0">
          <a:gsLst>
            <a:gs pos="0">
              <a:schemeClr val="accent5">
                <a:tint val="4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tint val="4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tint val="4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AFC23B14-01F8-413C-8DFF-5312FB283686}">
      <dsp:nvSpPr>
        <dsp:cNvPr id="0" name=""/>
        <dsp:cNvSpPr/>
      </dsp:nvSpPr>
      <dsp:spPr>
        <a:xfrm>
          <a:off x="2396710" y="18538"/>
          <a:ext cx="2066417" cy="1177903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/>
            <a:t>Gestão de Equipes de Alta Performance</a:t>
          </a:r>
          <a:endParaRPr lang="pt-BR" sz="1600" kern="1200" dirty="0"/>
        </a:p>
      </dsp:txBody>
      <dsp:txXfrm>
        <a:off x="2454210" y="76038"/>
        <a:ext cx="1951417" cy="1062903"/>
      </dsp:txXfrm>
    </dsp:sp>
    <dsp:sp modelId="{41056D2B-68BA-42E0-B76A-C0382CE03CA5}">
      <dsp:nvSpPr>
        <dsp:cNvPr id="0" name=""/>
        <dsp:cNvSpPr/>
      </dsp:nvSpPr>
      <dsp:spPr>
        <a:xfrm>
          <a:off x="4657424" y="1110754"/>
          <a:ext cx="2066417" cy="1246646"/>
        </a:xfrm>
        <a:prstGeom prst="roundRect">
          <a:avLst/>
        </a:prstGeom>
        <a:gradFill rotWithShape="0">
          <a:gsLst>
            <a:gs pos="0">
              <a:schemeClr val="accent5">
                <a:hueOff val="-1225557"/>
                <a:satOff val="-1705"/>
                <a:lumOff val="-65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1225557"/>
                <a:satOff val="-1705"/>
                <a:lumOff val="-65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1225557"/>
                <a:satOff val="-1705"/>
                <a:lumOff val="-65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/>
            <a:t>Clima e Cultura Organizacional</a:t>
          </a:r>
          <a:endParaRPr lang="pt-BR" sz="1600" kern="1200" dirty="0"/>
        </a:p>
      </dsp:txBody>
      <dsp:txXfrm>
        <a:off x="4718280" y="1171610"/>
        <a:ext cx="1944705" cy="1124934"/>
      </dsp:txXfrm>
    </dsp:sp>
    <dsp:sp modelId="{1E896987-DC8D-40C9-B55C-EE3F8C04D9BB}">
      <dsp:nvSpPr>
        <dsp:cNvPr id="0" name=""/>
        <dsp:cNvSpPr/>
      </dsp:nvSpPr>
      <dsp:spPr>
        <a:xfrm>
          <a:off x="4793420" y="2791376"/>
          <a:ext cx="2066417" cy="1246646"/>
        </a:xfrm>
        <a:prstGeom prst="roundRect">
          <a:avLst/>
        </a:prstGeom>
        <a:gradFill rotWithShape="0">
          <a:gsLst>
            <a:gs pos="0">
              <a:schemeClr val="accent5">
                <a:hueOff val="-2451115"/>
                <a:satOff val="-3409"/>
                <a:lumOff val="-1307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2451115"/>
                <a:satOff val="-3409"/>
                <a:lumOff val="-1307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2451115"/>
                <a:satOff val="-3409"/>
                <a:lumOff val="-1307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/>
            <a:t>Planejamento Estratégico com Foco em Resultados</a:t>
          </a:r>
          <a:endParaRPr lang="pt-BR" sz="1600" kern="1200" dirty="0"/>
        </a:p>
      </dsp:txBody>
      <dsp:txXfrm>
        <a:off x="4854276" y="2852232"/>
        <a:ext cx="1944705" cy="1124934"/>
      </dsp:txXfrm>
    </dsp:sp>
    <dsp:sp modelId="{C4B83A90-4EC5-4E08-9A5E-6D7B0DCD1245}">
      <dsp:nvSpPr>
        <dsp:cNvPr id="0" name=""/>
        <dsp:cNvSpPr/>
      </dsp:nvSpPr>
      <dsp:spPr>
        <a:xfrm>
          <a:off x="3524837" y="4135868"/>
          <a:ext cx="2066417" cy="1246646"/>
        </a:xfrm>
        <a:prstGeom prst="roundRect">
          <a:avLst/>
        </a:prstGeom>
        <a:gradFill rotWithShape="0">
          <a:gsLst>
            <a:gs pos="0">
              <a:schemeClr val="accent5">
                <a:hueOff val="-3676672"/>
                <a:satOff val="-5114"/>
                <a:lumOff val="-196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3676672"/>
                <a:satOff val="-5114"/>
                <a:lumOff val="-196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3676672"/>
                <a:satOff val="-5114"/>
                <a:lumOff val="-196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/>
            <a:t>Aprendizagem Organizacional</a:t>
          </a:r>
          <a:endParaRPr lang="pt-BR" sz="1600" kern="1200" dirty="0"/>
        </a:p>
      </dsp:txBody>
      <dsp:txXfrm>
        <a:off x="3585693" y="4196724"/>
        <a:ext cx="1944705" cy="1124934"/>
      </dsp:txXfrm>
    </dsp:sp>
    <dsp:sp modelId="{C7C60E55-2367-4885-97C2-E2B51106668A}">
      <dsp:nvSpPr>
        <dsp:cNvPr id="0" name=""/>
        <dsp:cNvSpPr/>
      </dsp:nvSpPr>
      <dsp:spPr>
        <a:xfrm>
          <a:off x="1087963" y="4135850"/>
          <a:ext cx="2066417" cy="1246646"/>
        </a:xfrm>
        <a:prstGeom prst="roundRect">
          <a:avLst/>
        </a:prstGeom>
        <a:gradFill rotWithShape="0">
          <a:gsLst>
            <a:gs pos="0">
              <a:schemeClr val="accent5">
                <a:hueOff val="-4902230"/>
                <a:satOff val="-6819"/>
                <a:lumOff val="-261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4902230"/>
                <a:satOff val="-6819"/>
                <a:lumOff val="-261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4902230"/>
                <a:satOff val="-6819"/>
                <a:lumOff val="-261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/>
            <a:t>Gestão por Competência</a:t>
          </a:r>
          <a:endParaRPr lang="pt-BR" sz="1600" kern="1200" dirty="0"/>
        </a:p>
      </dsp:txBody>
      <dsp:txXfrm>
        <a:off x="1148819" y="4196706"/>
        <a:ext cx="1944705" cy="1124934"/>
      </dsp:txXfrm>
    </dsp:sp>
    <dsp:sp modelId="{526FBCE7-17D0-4EB2-8045-C676AE7B491B}">
      <dsp:nvSpPr>
        <dsp:cNvPr id="0" name=""/>
        <dsp:cNvSpPr/>
      </dsp:nvSpPr>
      <dsp:spPr>
        <a:xfrm>
          <a:off x="0" y="2726898"/>
          <a:ext cx="2066417" cy="1246646"/>
        </a:xfrm>
        <a:prstGeom prst="roundRect">
          <a:avLst/>
        </a:prstGeom>
        <a:gradFill rotWithShape="0">
          <a:gsLst>
            <a:gs pos="0">
              <a:schemeClr val="accent5">
                <a:hueOff val="-6127787"/>
                <a:satOff val="-8523"/>
                <a:lumOff val="-326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6127787"/>
                <a:satOff val="-8523"/>
                <a:lumOff val="-326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6127787"/>
                <a:satOff val="-8523"/>
                <a:lumOff val="-326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/>
            <a:t>Desenvolvimento de Talentos e Aspectos Comportamentais</a:t>
          </a:r>
          <a:endParaRPr lang="pt-BR" sz="1600" kern="1200" dirty="0"/>
        </a:p>
      </dsp:txBody>
      <dsp:txXfrm>
        <a:off x="60856" y="2787754"/>
        <a:ext cx="1944705" cy="1124934"/>
      </dsp:txXfrm>
    </dsp:sp>
    <dsp:sp modelId="{A90DAC0E-4236-468B-ACA2-C13795CB21FA}">
      <dsp:nvSpPr>
        <dsp:cNvPr id="0" name=""/>
        <dsp:cNvSpPr/>
      </dsp:nvSpPr>
      <dsp:spPr>
        <a:xfrm>
          <a:off x="119770" y="1046284"/>
          <a:ext cx="2066417" cy="1246646"/>
        </a:xfrm>
        <a:prstGeom prst="roundRect">
          <a:avLst/>
        </a:prstGeom>
        <a:gradFill rotWithShape="0">
          <a:gsLst>
            <a:gs pos="0">
              <a:schemeClr val="accent5">
                <a:hueOff val="-7353344"/>
                <a:satOff val="-10228"/>
                <a:lumOff val="-392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7353344"/>
                <a:satOff val="-10228"/>
                <a:lumOff val="-392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7353344"/>
                <a:satOff val="-10228"/>
                <a:lumOff val="-392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/>
            <a:t>Avaliação de Talentos</a:t>
          </a:r>
          <a:endParaRPr lang="pt-BR" sz="1600" kern="1200" dirty="0"/>
        </a:p>
      </dsp:txBody>
      <dsp:txXfrm>
        <a:off x="180626" y="1107140"/>
        <a:ext cx="1944705" cy="11249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A20B6D-3C5B-49BA-8A58-34698FA95B59}" type="datetimeFigureOut">
              <a:rPr lang="pt-BR" smtClean="0"/>
              <a:t>17/10/2020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8BA0AC-6140-45F8-A2A6-916E418539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82379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60D3A-9144-4C7C-9118-E4A8A44120E5}" type="datetimeFigureOut">
              <a:rPr lang="pt-BR" smtClean="0"/>
              <a:t>17/10/2020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AF101-846B-4A8C-879C-AB25857088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58932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60D3A-9144-4C7C-9118-E4A8A44120E5}" type="datetimeFigureOut">
              <a:rPr lang="pt-BR" smtClean="0"/>
              <a:t>17/10/2020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AF101-846B-4A8C-879C-AB25857088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45435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60D3A-9144-4C7C-9118-E4A8A44120E5}" type="datetimeFigureOut">
              <a:rPr lang="pt-BR" smtClean="0"/>
              <a:t>17/10/2020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AF101-846B-4A8C-879C-AB25857088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48699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60D3A-9144-4C7C-9118-E4A8A44120E5}" type="datetimeFigureOut">
              <a:rPr lang="pt-BR" smtClean="0"/>
              <a:t>17/10/2020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AF101-846B-4A8C-879C-AB25857088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19810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60D3A-9144-4C7C-9118-E4A8A44120E5}" type="datetimeFigureOut">
              <a:rPr lang="pt-BR" smtClean="0"/>
              <a:t>17/10/2020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AF101-846B-4A8C-879C-AB25857088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24560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60D3A-9144-4C7C-9118-E4A8A44120E5}" type="datetimeFigureOut">
              <a:rPr lang="pt-BR" smtClean="0"/>
              <a:t>17/10/2020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AF101-846B-4A8C-879C-AB25857088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89671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60D3A-9144-4C7C-9118-E4A8A44120E5}" type="datetimeFigureOut">
              <a:rPr lang="pt-BR" smtClean="0"/>
              <a:t>17/10/2020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AF101-846B-4A8C-879C-AB25857088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87604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60D3A-9144-4C7C-9118-E4A8A44120E5}" type="datetimeFigureOut">
              <a:rPr lang="pt-BR" smtClean="0"/>
              <a:t>17/10/2020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AF101-846B-4A8C-879C-AB25857088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8718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60D3A-9144-4C7C-9118-E4A8A44120E5}" type="datetimeFigureOut">
              <a:rPr lang="pt-BR" smtClean="0"/>
              <a:t>17/10/2020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AF101-846B-4A8C-879C-AB25857088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2798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60D3A-9144-4C7C-9118-E4A8A44120E5}" type="datetimeFigureOut">
              <a:rPr lang="pt-BR" smtClean="0"/>
              <a:t>17/10/2020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AF101-846B-4A8C-879C-AB25857088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7119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60D3A-9144-4C7C-9118-E4A8A44120E5}" type="datetimeFigureOut">
              <a:rPr lang="pt-BR" smtClean="0"/>
              <a:t>17/10/2020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AF101-846B-4A8C-879C-AB25857088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23624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960D3A-9144-4C7C-9118-E4A8A44120E5}" type="datetimeFigureOut">
              <a:rPr lang="pt-BR" smtClean="0"/>
              <a:t>17/10/2020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5AF101-846B-4A8C-879C-AB25857088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56730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5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1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ddp@ufam.edu.br" TargetMode="External"/><Relationship Id="rId4" Type="http://schemas.openxmlformats.org/officeDocument/2006/relationships/hyperlink" Target="mailto:ctd@ufam.edu.b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Espaço Reservado para Conteúdo 4">
            <a:extLst>
              <a:ext uri="{FF2B5EF4-FFF2-40B4-BE49-F238E27FC236}">
                <a16:creationId xmlns:a16="http://schemas.microsoft.com/office/drawing/2014/main" id="{8DA51B3E-64D3-40B7-9893-65CC8A7AB98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13" b="12697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3" name="Retângulo de cantos arredondados 7">
            <a:extLst>
              <a:ext uri="{FF2B5EF4-FFF2-40B4-BE49-F238E27FC236}">
                <a16:creationId xmlns:a16="http://schemas.microsoft.com/office/drawing/2014/main" id="{363DE456-3656-40E2-B691-983852810DE1}"/>
              </a:ext>
            </a:extLst>
          </p:cNvPr>
          <p:cNvSpPr/>
          <p:nvPr/>
        </p:nvSpPr>
        <p:spPr>
          <a:xfrm>
            <a:off x="11075832" y="186919"/>
            <a:ext cx="824012" cy="373943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pt-BR" sz="2200" b="1" dirty="0"/>
              <a:t>DDP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98A52D51-1035-40C4-91CF-9E2DFFDF5C35}"/>
              </a:ext>
            </a:extLst>
          </p:cNvPr>
          <p:cNvSpPr txBox="1"/>
          <p:nvPr/>
        </p:nvSpPr>
        <p:spPr>
          <a:xfrm>
            <a:off x="10827434" y="581182"/>
            <a:ext cx="140677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800" dirty="0">
                <a:solidFill>
                  <a:schemeClr val="accent5"/>
                </a:solidFill>
              </a:rPr>
              <a:t>Desenvolvimento de Pessoas</a:t>
            </a:r>
          </a:p>
        </p:txBody>
      </p:sp>
      <p:pic>
        <p:nvPicPr>
          <p:cNvPr id="9" name="Imagem 8">
            <a:extLst>
              <a:ext uri="{FF2B5EF4-FFF2-40B4-BE49-F238E27FC236}">
                <a16:creationId xmlns:a16="http://schemas.microsoft.com/office/drawing/2014/main" id="{A9BBEA2E-9205-4A8F-AAF3-47346F5E413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0529" y="-23039"/>
            <a:ext cx="747735" cy="886280"/>
          </a:xfrm>
          <a:prstGeom prst="rect">
            <a:avLst/>
          </a:prstGeom>
        </p:spPr>
      </p:pic>
      <p:pic>
        <p:nvPicPr>
          <p:cNvPr id="13" name="Imagem 12">
            <a:extLst>
              <a:ext uri="{FF2B5EF4-FFF2-40B4-BE49-F238E27FC236}">
                <a16:creationId xmlns:a16="http://schemas.microsoft.com/office/drawing/2014/main" id="{9C2D5070-00DF-42B1-877F-D0BEDB1D50E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8587" y="86141"/>
            <a:ext cx="555399" cy="690165"/>
          </a:xfrm>
          <a:prstGeom prst="rect">
            <a:avLst/>
          </a:prstGeom>
        </p:spPr>
      </p:pic>
      <p:sp>
        <p:nvSpPr>
          <p:cNvPr id="15" name="CaixaDeTexto 14">
            <a:extLst>
              <a:ext uri="{FF2B5EF4-FFF2-40B4-BE49-F238E27FC236}">
                <a16:creationId xmlns:a16="http://schemas.microsoft.com/office/drawing/2014/main" id="{0659E969-1180-4F63-A113-77990C75A469}"/>
              </a:ext>
            </a:extLst>
          </p:cNvPr>
          <p:cNvSpPr txBox="1"/>
          <p:nvPr/>
        </p:nvSpPr>
        <p:spPr>
          <a:xfrm>
            <a:off x="2752151" y="6510690"/>
            <a:ext cx="72602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i="1" dirty="0">
                <a:solidFill>
                  <a:schemeClr val="accent6">
                    <a:lumMod val="50000"/>
                  </a:schemeClr>
                </a:solidFill>
              </a:rPr>
              <a:t>Coordenação de Treinamento e Desenvolvimento – DDP/PROGESP</a:t>
            </a:r>
          </a:p>
        </p:txBody>
      </p:sp>
    </p:spTree>
    <p:extLst>
      <p:ext uri="{BB962C8B-B14F-4D97-AF65-F5344CB8AC3E}">
        <p14:creationId xmlns:p14="http://schemas.microsoft.com/office/powerpoint/2010/main" val="4128846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21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4" name="Espaço Reservado para Conteúdo 3">
            <a:extLst>
              <a:ext uri="{FF2B5EF4-FFF2-40B4-BE49-F238E27FC236}">
                <a16:creationId xmlns:a16="http://schemas.microsoft.com/office/drawing/2014/main" id="{526DC026-FE4E-494F-8346-C559282465B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50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5E4A6608-2949-4B76-BBEC-9D544EC19A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910" y="111174"/>
            <a:ext cx="2609674" cy="1327864"/>
          </a:xfrm>
          <a:prstGeom prst="rect">
            <a:avLst/>
          </a:prstGeom>
        </p:spPr>
      </p:pic>
      <p:pic>
        <p:nvPicPr>
          <p:cNvPr id="2" name="Imagem 1">
            <a:extLst>
              <a:ext uri="{FF2B5EF4-FFF2-40B4-BE49-F238E27FC236}">
                <a16:creationId xmlns:a16="http://schemas.microsoft.com/office/drawing/2014/main" id="{F1DE125A-6731-4F6D-9BEF-613A33D1F3D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910" y="1726170"/>
            <a:ext cx="3427607" cy="4580908"/>
          </a:xfrm>
          <a:prstGeom prst="rect">
            <a:avLst/>
          </a:prstGeom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DC05FFA8-527E-4844-AB6B-0C785899833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6511" y="4115619"/>
            <a:ext cx="3866314" cy="2325238"/>
          </a:xfrm>
          <a:prstGeom prst="rect">
            <a:avLst/>
          </a:prstGeom>
        </p:spPr>
      </p:pic>
      <p:pic>
        <p:nvPicPr>
          <p:cNvPr id="7" name="Imagem 6" descr="Uma imagem contendo flor, pássaro&#10;&#10;Descrição gerada automaticamente">
            <a:extLst>
              <a:ext uri="{FF2B5EF4-FFF2-40B4-BE49-F238E27FC236}">
                <a16:creationId xmlns:a16="http://schemas.microsoft.com/office/drawing/2014/main" id="{F62A5288-A7C1-4BDB-864F-C03328113594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9920" y="1579762"/>
            <a:ext cx="3866314" cy="2325238"/>
          </a:xfrm>
          <a:prstGeom prst="rect">
            <a:avLst/>
          </a:prstGeom>
        </p:spPr>
      </p:pic>
      <p:pic>
        <p:nvPicPr>
          <p:cNvPr id="9" name="Imagem 8" descr="Tela de celular com texto preto sobre fundo branco&#10;&#10;Descrição gerada automaticamente">
            <a:extLst>
              <a:ext uri="{FF2B5EF4-FFF2-40B4-BE49-F238E27FC236}">
                <a16:creationId xmlns:a16="http://schemas.microsoft.com/office/drawing/2014/main" id="{AA3446F7-4AF3-4109-A6E5-3DBA02C266DB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5819" y="2583954"/>
            <a:ext cx="4105072" cy="2642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92981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21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4" name="Espaço Reservado para Conteúdo 3">
            <a:extLst>
              <a:ext uri="{FF2B5EF4-FFF2-40B4-BE49-F238E27FC236}">
                <a16:creationId xmlns:a16="http://schemas.microsoft.com/office/drawing/2014/main" id="{526DC026-FE4E-494F-8346-C559282465B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50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5E4A6608-2949-4B76-BBEC-9D544EC19A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910" y="111174"/>
            <a:ext cx="2609674" cy="1327864"/>
          </a:xfrm>
          <a:prstGeom prst="rect">
            <a:avLst/>
          </a:prstGeom>
        </p:spPr>
      </p:pic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2F7F5B56-4EA8-4E7E-B803-96E914FCEAE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02202146"/>
              </p:ext>
            </p:extLst>
          </p:nvPr>
        </p:nvGraphicFramePr>
        <p:xfrm>
          <a:off x="3230880" y="1313586"/>
          <a:ext cx="6859838" cy="54021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9" name="CaixaDeTexto 8">
            <a:extLst>
              <a:ext uri="{FF2B5EF4-FFF2-40B4-BE49-F238E27FC236}">
                <a16:creationId xmlns:a16="http://schemas.microsoft.com/office/drawing/2014/main" id="{E40DBC2D-CA2D-429B-95C5-588AA81D9A55}"/>
              </a:ext>
            </a:extLst>
          </p:cNvPr>
          <p:cNvSpPr txBox="1"/>
          <p:nvPr/>
        </p:nvSpPr>
        <p:spPr>
          <a:xfrm>
            <a:off x="3397980" y="241936"/>
            <a:ext cx="6177280" cy="83099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pt-BR" sz="4800" b="1" dirty="0">
                <a:solidFill>
                  <a:schemeClr val="accent6">
                    <a:lumMod val="50000"/>
                  </a:schemeClr>
                </a:solidFill>
              </a:rPr>
              <a:t>EIXOS</a:t>
            </a:r>
            <a:endParaRPr lang="pt-BR" sz="4800" dirty="0"/>
          </a:p>
        </p:txBody>
      </p:sp>
    </p:spTree>
    <p:extLst>
      <p:ext uri="{BB962C8B-B14F-4D97-AF65-F5344CB8AC3E}">
        <p14:creationId xmlns:p14="http://schemas.microsoft.com/office/powerpoint/2010/main" val="25214001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21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4" name="Espaço Reservado para Conteúdo 3">
            <a:extLst>
              <a:ext uri="{FF2B5EF4-FFF2-40B4-BE49-F238E27FC236}">
                <a16:creationId xmlns:a16="http://schemas.microsoft.com/office/drawing/2014/main" id="{526DC026-FE4E-494F-8346-C559282465B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50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5E4A6608-2949-4B76-BBEC-9D544EC19A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910" y="111174"/>
            <a:ext cx="2609674" cy="1327864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95325354-34B9-48BF-BEE4-0DA9637CD64A}"/>
              </a:ext>
            </a:extLst>
          </p:cNvPr>
          <p:cNvSpPr txBox="1"/>
          <p:nvPr/>
        </p:nvSpPr>
        <p:spPr>
          <a:xfrm>
            <a:off x="115910" y="1671537"/>
            <a:ext cx="11960179" cy="53551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2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Público Alvo: </a:t>
            </a:r>
            <a:r>
              <a:rPr lang="pt-BR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Servidores efetivos da UFAM, em posição de gestão, substitutos legais e eventuais, e interessados em assumir posição de gestão.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pt-BR" sz="28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2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Modalidade: </a:t>
            </a:r>
            <a:r>
              <a:rPr lang="pt-BR" sz="2400" b="1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Blended</a:t>
            </a:r>
            <a:r>
              <a:rPr lang="pt-BR" sz="2400" b="1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Learning – </a:t>
            </a:r>
            <a:r>
              <a:rPr lang="pt-BR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Plataforma UFAM Virtual (EAD), alternado com encontros presenciais.</a:t>
            </a:r>
            <a:endParaRPr lang="pt-BR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20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*Nota: por móvito da Pandemia do COVID 19, o curso está ocorrendo no EAD.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pt-BR" sz="28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2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Carga Horária: </a:t>
            </a:r>
            <a:r>
              <a:rPr lang="pt-BR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40 Horas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pt-BR" sz="28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2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Frequência: </a:t>
            </a:r>
            <a:r>
              <a:rPr lang="pt-BR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75% para presença e/ou média 6,0 (</a:t>
            </a:r>
            <a:r>
              <a:rPr lang="pt-BR" sz="20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quando aplicado a Avaliação de Aprendizado)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pt-BR" sz="1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2717B111-194C-4F31-8B4F-905DD7B0E919}"/>
              </a:ext>
            </a:extLst>
          </p:cNvPr>
          <p:cNvSpPr txBox="1"/>
          <p:nvPr/>
        </p:nvSpPr>
        <p:spPr>
          <a:xfrm>
            <a:off x="2504690" y="189711"/>
            <a:ext cx="96873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>
                <a:solidFill>
                  <a:schemeClr val="accent6">
                    <a:lumMod val="50000"/>
                  </a:schemeClr>
                </a:solidFill>
              </a:rPr>
              <a:t>Informações Gerais</a:t>
            </a:r>
          </a:p>
        </p:txBody>
      </p:sp>
    </p:spTree>
    <p:extLst>
      <p:ext uri="{BB962C8B-B14F-4D97-AF65-F5344CB8AC3E}">
        <p14:creationId xmlns:p14="http://schemas.microsoft.com/office/powerpoint/2010/main" val="16313364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21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4" name="Espaço Reservado para Conteúdo 3">
            <a:extLst>
              <a:ext uri="{FF2B5EF4-FFF2-40B4-BE49-F238E27FC236}">
                <a16:creationId xmlns:a16="http://schemas.microsoft.com/office/drawing/2014/main" id="{526DC026-FE4E-494F-8346-C559282465B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50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5E4A6608-2949-4B76-BBEC-9D544EC19A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910" y="111174"/>
            <a:ext cx="2609674" cy="1327864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95325354-34B9-48BF-BEE4-0DA9637CD64A}"/>
              </a:ext>
            </a:extLst>
          </p:cNvPr>
          <p:cNvSpPr txBox="1"/>
          <p:nvPr/>
        </p:nvSpPr>
        <p:spPr>
          <a:xfrm>
            <a:off x="115910" y="1544533"/>
            <a:ext cx="11960179" cy="708290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pt-BR" sz="2400" b="1" i="1" dirty="0">
                <a:ea typeface="Calibri" panose="020F0502020204030204" pitchFamily="34" charset="0"/>
                <a:cs typeface="Times New Roman" panose="02020603050405020304" pitchFamily="18" charset="0"/>
              </a:rPr>
              <a:t>O Programa de Desenvolvimento Gerencial (PDG) está previsto no PDI da UFAM 2016-2025.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pt-BR" sz="2400" b="1" i="1" dirty="0">
                <a:ea typeface="Calibri" panose="020F0502020204030204" pitchFamily="34" charset="0"/>
                <a:cs typeface="Times New Roman" panose="02020603050405020304" pitchFamily="18" charset="0"/>
              </a:rPr>
              <a:t>Elaborado em 2017 e implantado em 2018 pelo Departamento de Desenvolvimento de Pessoas – DDP/</a:t>
            </a:r>
            <a:r>
              <a:rPr lang="pt-BR" sz="2400" b="1" i="1" dirty="0" err="1">
                <a:ea typeface="Calibri" panose="020F0502020204030204" pitchFamily="34" charset="0"/>
                <a:cs typeface="Times New Roman" panose="02020603050405020304" pitchFamily="18" charset="0"/>
              </a:rPr>
              <a:t>ProGesP</a:t>
            </a:r>
            <a:r>
              <a:rPr lang="pt-BR" sz="2400" b="1" i="1" dirty="0"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pt-BR" sz="2400" b="1" i="1" dirty="0">
                <a:ea typeface="Calibri" panose="020F0502020204030204" pitchFamily="34" charset="0"/>
                <a:cs typeface="Times New Roman" panose="02020603050405020304" pitchFamily="18" charset="0"/>
              </a:rPr>
              <a:t>Gerido pela Coordenação de Treinamento e Desenvolvimento (CTD/DDP).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pt-BR" sz="2400" b="1" i="1" dirty="0">
                <a:ea typeface="Calibri" panose="020F0502020204030204" pitchFamily="34" charset="0"/>
                <a:cs typeface="Times New Roman" panose="02020603050405020304" pitchFamily="18" charset="0"/>
              </a:rPr>
              <a:t>Módulos executados: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pt-BR" sz="2000" dirty="0">
                <a:ea typeface="Calibri" panose="020F0502020204030204" pitchFamily="34" charset="0"/>
                <a:cs typeface="Times New Roman" panose="02020603050405020304" pitchFamily="18" charset="0"/>
              </a:rPr>
              <a:t>Gestão de Equipes de Alta Performance – 2018 e 2019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pt-BR" sz="2000" dirty="0">
                <a:ea typeface="Calibri" panose="020F0502020204030204" pitchFamily="34" charset="0"/>
                <a:cs typeface="Times New Roman" panose="02020603050405020304" pitchFamily="18" charset="0"/>
              </a:rPr>
              <a:t>Gestão por Competência – 2019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pt-BR" sz="2000" dirty="0">
                <a:ea typeface="Calibri" panose="020F0502020204030204" pitchFamily="34" charset="0"/>
                <a:cs typeface="Times New Roman" panose="02020603050405020304" pitchFamily="18" charset="0"/>
              </a:rPr>
              <a:t>Gerenciamento do Tempo – 2020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pt-BR" sz="2000" dirty="0">
                <a:ea typeface="Calibri" panose="020F0502020204030204" pitchFamily="34" charset="0"/>
                <a:cs typeface="Times New Roman" panose="02020603050405020304" pitchFamily="18" charset="0"/>
              </a:rPr>
              <a:t>Inteligência Emocional – Inicia em 19/10/2020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pt-BR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2000" i="1" dirty="0">
                <a:ea typeface="Calibri" panose="020F0502020204030204" pitchFamily="34" charset="0"/>
                <a:cs typeface="Times New Roman" panose="02020603050405020304" pitchFamily="18" charset="0"/>
              </a:rPr>
              <a:t>* Mais de 300 participante até 2020/1.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pt-BR" sz="2400" b="1" i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pt-BR" sz="2800" b="1" i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pt-BR" i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pt-BR" sz="1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2717B111-194C-4F31-8B4F-905DD7B0E919}"/>
              </a:ext>
            </a:extLst>
          </p:cNvPr>
          <p:cNvSpPr txBox="1"/>
          <p:nvPr/>
        </p:nvSpPr>
        <p:spPr>
          <a:xfrm>
            <a:off x="2064423" y="111174"/>
            <a:ext cx="96873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>
                <a:solidFill>
                  <a:schemeClr val="accent6">
                    <a:lumMod val="50000"/>
                  </a:schemeClr>
                </a:solidFill>
              </a:rPr>
              <a:t>Breve Histórico</a:t>
            </a:r>
          </a:p>
        </p:txBody>
      </p:sp>
    </p:spTree>
    <p:extLst>
      <p:ext uri="{BB962C8B-B14F-4D97-AF65-F5344CB8AC3E}">
        <p14:creationId xmlns:p14="http://schemas.microsoft.com/office/powerpoint/2010/main" val="14936251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21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4" name="Espaço Reservado para Conteúdo 3">
            <a:extLst>
              <a:ext uri="{FF2B5EF4-FFF2-40B4-BE49-F238E27FC236}">
                <a16:creationId xmlns:a16="http://schemas.microsoft.com/office/drawing/2014/main" id="{526DC026-FE4E-494F-8346-C559282465B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509"/>
          <a:stretch/>
        </p:blipFill>
        <p:spPr>
          <a:xfrm>
            <a:off x="-1504" y="-31108"/>
            <a:ext cx="12191980" cy="6856718"/>
          </a:xfrm>
          <a:prstGeom prst="rect">
            <a:avLst/>
          </a:prstGeom>
        </p:spPr>
      </p:pic>
      <p:pic>
        <p:nvPicPr>
          <p:cNvPr id="2" name="Imagem 1">
            <a:extLst>
              <a:ext uri="{FF2B5EF4-FFF2-40B4-BE49-F238E27FC236}">
                <a16:creationId xmlns:a16="http://schemas.microsoft.com/office/drawing/2014/main" id="{AEB8CB29-C576-4DE5-90C2-8661C3F95BD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910" y="111174"/>
            <a:ext cx="2609674" cy="1327864"/>
          </a:xfrm>
          <a:prstGeom prst="rect">
            <a:avLst/>
          </a:prstGeom>
        </p:spPr>
      </p:pic>
      <p:pic>
        <p:nvPicPr>
          <p:cNvPr id="8" name="Picture 4" descr="https://encrypted-tbn0.gstatic.com/images?q=tbn:ANd9GcTP24UOqOiVchsr6rLXfDu-LgrQAY1GtweNx6ZQ8d3K4O0NgPYi&amp;s">
            <a:extLst>
              <a:ext uri="{FF2B5EF4-FFF2-40B4-BE49-F238E27FC236}">
                <a16:creationId xmlns:a16="http://schemas.microsoft.com/office/drawing/2014/main" id="{1577BC1F-5229-4DAF-B4B5-CDBF3AE97A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4474" y="2612247"/>
            <a:ext cx="1292256" cy="1241469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pic>
        <p:nvPicPr>
          <p:cNvPr id="10" name="Picture 6" descr="https://www.fes.ufam.edu.br/images/ufamaaaa.png">
            <a:extLst>
              <a:ext uri="{FF2B5EF4-FFF2-40B4-BE49-F238E27FC236}">
                <a16:creationId xmlns:a16="http://schemas.microsoft.com/office/drawing/2014/main" id="{2A6515E6-AB96-4D12-A7C8-468FCEC787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4474" y="3955613"/>
            <a:ext cx="1292256" cy="1287296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pic>
        <p:nvPicPr>
          <p:cNvPr id="12" name="Picture 8" descr="FAPSI">
            <a:extLst>
              <a:ext uri="{FF2B5EF4-FFF2-40B4-BE49-F238E27FC236}">
                <a16:creationId xmlns:a16="http://schemas.microsoft.com/office/drawing/2014/main" id="{17B13DE1-23F1-4005-8C8A-EB6588A44C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2305" y="5361455"/>
            <a:ext cx="1286091" cy="1286092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14" name="CaixaDeTexto 13">
            <a:extLst>
              <a:ext uri="{FF2B5EF4-FFF2-40B4-BE49-F238E27FC236}">
                <a16:creationId xmlns:a16="http://schemas.microsoft.com/office/drawing/2014/main" id="{7474C788-7584-43A7-AD4A-7BE124D3D907}"/>
              </a:ext>
            </a:extLst>
          </p:cNvPr>
          <p:cNvSpPr txBox="1"/>
          <p:nvPr/>
        </p:nvSpPr>
        <p:spPr>
          <a:xfrm>
            <a:off x="2725584" y="2897163"/>
            <a:ext cx="56866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latin typeface="+mj-lt"/>
              </a:rPr>
              <a:t>Centro de Educação à Distância – CED</a:t>
            </a:r>
            <a:endParaRPr lang="pt-BR" sz="2400" dirty="0">
              <a:latin typeface="+mj-lt"/>
            </a:endParaRP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9116DE73-2A36-4728-9DF8-88FD53CA5CB5}"/>
              </a:ext>
            </a:extLst>
          </p:cNvPr>
          <p:cNvSpPr txBox="1"/>
          <p:nvPr/>
        </p:nvSpPr>
        <p:spPr>
          <a:xfrm>
            <a:off x="2725583" y="4228816"/>
            <a:ext cx="56866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latin typeface="+mj-lt"/>
              </a:rPr>
              <a:t>Departamento de Administração</a:t>
            </a:r>
          </a:p>
          <a:p>
            <a:r>
              <a:rPr lang="pt-BR" sz="2400" b="1" dirty="0">
                <a:latin typeface="+mj-lt"/>
              </a:rPr>
              <a:t>Faculdade de Estudos Sociais - FES</a:t>
            </a:r>
            <a:endParaRPr lang="pt-BR" sz="2400" dirty="0">
              <a:latin typeface="+mj-lt"/>
            </a:endParaRPr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FC0C1B97-D694-49C1-971A-7D0808DF6A41}"/>
              </a:ext>
            </a:extLst>
          </p:cNvPr>
          <p:cNvSpPr txBox="1"/>
          <p:nvPr/>
        </p:nvSpPr>
        <p:spPr>
          <a:xfrm>
            <a:off x="2725582" y="5625372"/>
            <a:ext cx="56866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latin typeface="+mj-lt"/>
              </a:rPr>
              <a:t>Laboratório de Psicodinâmica do Trabalho</a:t>
            </a:r>
          </a:p>
          <a:p>
            <a:r>
              <a:rPr lang="pt-BR" sz="2400" b="1" dirty="0">
                <a:latin typeface="+mj-lt"/>
              </a:rPr>
              <a:t>Faculdade de Psicologia - FAPSI</a:t>
            </a:r>
            <a:endParaRPr lang="pt-BR" sz="2400" dirty="0">
              <a:latin typeface="+mj-lt"/>
            </a:endParaRP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10FAF47A-7CEF-4724-83DF-302632A726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822" y="1466773"/>
            <a:ext cx="2225908" cy="102206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6F53CC9E-4BB0-40F8-A994-1285674EB212}"/>
              </a:ext>
            </a:extLst>
          </p:cNvPr>
          <p:cNvSpPr txBox="1"/>
          <p:nvPr/>
        </p:nvSpPr>
        <p:spPr>
          <a:xfrm>
            <a:off x="2643086" y="1711202"/>
            <a:ext cx="59772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latin typeface="+mj-lt"/>
              </a:rPr>
              <a:t>Assessoria de Comunicação da UFAM - ASCOM</a:t>
            </a:r>
            <a:endParaRPr lang="pt-BR" sz="2400" dirty="0">
              <a:latin typeface="+mj-lt"/>
            </a:endParaRP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FC0E8C3D-5020-4BB2-8A44-FD22D67F66A9}"/>
              </a:ext>
            </a:extLst>
          </p:cNvPr>
          <p:cNvSpPr txBox="1"/>
          <p:nvPr/>
        </p:nvSpPr>
        <p:spPr>
          <a:xfrm>
            <a:off x="3544326" y="202949"/>
            <a:ext cx="60960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48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PARCEIROS </a:t>
            </a:r>
            <a:endParaRPr lang="pt-BR" sz="4800" dirty="0"/>
          </a:p>
        </p:txBody>
      </p:sp>
    </p:spTree>
    <p:extLst>
      <p:ext uri="{BB962C8B-B14F-4D97-AF65-F5344CB8AC3E}">
        <p14:creationId xmlns:p14="http://schemas.microsoft.com/office/powerpoint/2010/main" val="42199493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21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4" name="Espaço Reservado para Conteúdo 3">
            <a:extLst>
              <a:ext uri="{FF2B5EF4-FFF2-40B4-BE49-F238E27FC236}">
                <a16:creationId xmlns:a16="http://schemas.microsoft.com/office/drawing/2014/main" id="{526DC026-FE4E-494F-8346-C559282465B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50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pic>
        <p:nvPicPr>
          <p:cNvPr id="2" name="Imagem 1">
            <a:extLst>
              <a:ext uri="{FF2B5EF4-FFF2-40B4-BE49-F238E27FC236}">
                <a16:creationId xmlns:a16="http://schemas.microsoft.com/office/drawing/2014/main" id="{AEB8CB29-C576-4DE5-90C2-8661C3F95BD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910" y="111174"/>
            <a:ext cx="2609674" cy="1327864"/>
          </a:xfrm>
          <a:prstGeom prst="rect">
            <a:avLst/>
          </a:prstGeom>
        </p:spPr>
      </p:pic>
      <p:sp>
        <p:nvSpPr>
          <p:cNvPr id="14" name="CaixaDeTexto 13">
            <a:extLst>
              <a:ext uri="{FF2B5EF4-FFF2-40B4-BE49-F238E27FC236}">
                <a16:creationId xmlns:a16="http://schemas.microsoft.com/office/drawing/2014/main" id="{8361A078-90CD-4FB5-B316-7D1D3D2F4504}"/>
              </a:ext>
            </a:extLst>
          </p:cNvPr>
          <p:cNvSpPr txBox="1"/>
          <p:nvPr/>
        </p:nvSpPr>
        <p:spPr>
          <a:xfrm>
            <a:off x="3657462" y="194302"/>
            <a:ext cx="60960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48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CONTATOS</a:t>
            </a:r>
            <a:endParaRPr lang="pt-BR" sz="4800" dirty="0"/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E23E1787-9C89-4181-81D5-4CE9748486EC}"/>
              </a:ext>
            </a:extLst>
          </p:cNvPr>
          <p:cNvSpPr txBox="1"/>
          <p:nvPr/>
        </p:nvSpPr>
        <p:spPr>
          <a:xfrm>
            <a:off x="115910" y="2455845"/>
            <a:ext cx="9307490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3200" b="1" dirty="0">
                <a:solidFill>
                  <a:schemeClr val="accent6">
                    <a:lumMod val="50000"/>
                  </a:schemeClr>
                </a:solidFill>
              </a:rPr>
              <a:t>Coordenação de Treinamento e Desenvolvimento – </a:t>
            </a:r>
            <a:r>
              <a:rPr lang="pt-BR" sz="3200" dirty="0">
                <a:hlinkClick r:id="rId4"/>
              </a:rPr>
              <a:t>ctd@ufam.edu.br</a:t>
            </a:r>
            <a:endParaRPr lang="pt-BR" sz="3200" dirty="0"/>
          </a:p>
          <a:p>
            <a:endParaRPr lang="pt-BR" sz="3200" dirty="0"/>
          </a:p>
          <a:p>
            <a:r>
              <a:rPr lang="pt-BR" sz="3200" b="1" dirty="0">
                <a:solidFill>
                  <a:schemeClr val="accent6">
                    <a:lumMod val="50000"/>
                  </a:schemeClr>
                </a:solidFill>
              </a:rPr>
              <a:t>Departamento de Desenvolvimento de Pessoas – </a:t>
            </a:r>
            <a:r>
              <a:rPr lang="pt-BR" sz="3200" dirty="0">
                <a:hlinkClick r:id="rId5"/>
              </a:rPr>
              <a:t>ddp@ufam.edu.br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65325285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277</Words>
  <Application>Microsoft Office PowerPoint</Application>
  <PresentationFormat>Widescreen</PresentationFormat>
  <Paragraphs>45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Maria Carolina Magalhães Vasconcelos</dc:creator>
  <cp:lastModifiedBy>Maria Carolina Magalhães Vasconcelos</cp:lastModifiedBy>
  <cp:revision>2</cp:revision>
  <dcterms:created xsi:type="dcterms:W3CDTF">2020-09-18T13:57:57Z</dcterms:created>
  <dcterms:modified xsi:type="dcterms:W3CDTF">2020-10-17T14:25:43Z</dcterms:modified>
</cp:coreProperties>
</file>